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94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95662" y="2227312"/>
            <a:ext cx="7757159" cy="7134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50" b="0" i="0">
                <a:solidFill>
                  <a:srgbClr val="49659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9147026"/>
            <a:ext cx="1796414" cy="1140460"/>
          </a:xfrm>
          <a:custGeom>
            <a:avLst/>
            <a:gdLst/>
            <a:ahLst/>
            <a:cxnLst/>
            <a:rect l="l" t="t" r="r" b="b"/>
            <a:pathLst>
              <a:path w="1796414" h="1140459">
                <a:moveTo>
                  <a:pt x="1796014" y="1139972"/>
                </a:moveTo>
                <a:lnTo>
                  <a:pt x="0" y="1139972"/>
                </a:lnTo>
                <a:lnTo>
                  <a:pt x="0" y="165987"/>
                </a:lnTo>
                <a:lnTo>
                  <a:pt x="71365" y="126747"/>
                </a:lnTo>
                <a:lnTo>
                  <a:pt x="112015" y="107220"/>
                </a:lnTo>
                <a:lnTo>
                  <a:pt x="153502" y="89204"/>
                </a:lnTo>
                <a:lnTo>
                  <a:pt x="195788" y="72736"/>
                </a:lnTo>
                <a:lnTo>
                  <a:pt x="238839" y="57849"/>
                </a:lnTo>
                <a:lnTo>
                  <a:pt x="282618" y="44581"/>
                </a:lnTo>
                <a:lnTo>
                  <a:pt x="327091" y="32967"/>
                </a:lnTo>
                <a:lnTo>
                  <a:pt x="372222" y="23042"/>
                </a:lnTo>
                <a:lnTo>
                  <a:pt x="417975" y="14841"/>
                </a:lnTo>
                <a:lnTo>
                  <a:pt x="464315" y="8401"/>
                </a:lnTo>
                <a:lnTo>
                  <a:pt x="511206" y="3757"/>
                </a:lnTo>
                <a:lnTo>
                  <a:pt x="558612" y="945"/>
                </a:lnTo>
                <a:lnTo>
                  <a:pt x="606499" y="0"/>
                </a:lnTo>
                <a:lnTo>
                  <a:pt x="654385" y="945"/>
                </a:lnTo>
                <a:lnTo>
                  <a:pt x="701791" y="3757"/>
                </a:lnTo>
                <a:lnTo>
                  <a:pt x="748682" y="8401"/>
                </a:lnTo>
                <a:lnTo>
                  <a:pt x="795022" y="14841"/>
                </a:lnTo>
                <a:lnTo>
                  <a:pt x="840775" y="23042"/>
                </a:lnTo>
                <a:lnTo>
                  <a:pt x="885906" y="32967"/>
                </a:lnTo>
                <a:lnTo>
                  <a:pt x="930379" y="44581"/>
                </a:lnTo>
                <a:lnTo>
                  <a:pt x="974159" y="57849"/>
                </a:lnTo>
                <a:lnTo>
                  <a:pt x="1017209" y="72736"/>
                </a:lnTo>
                <a:lnTo>
                  <a:pt x="1059496" y="89204"/>
                </a:lnTo>
                <a:lnTo>
                  <a:pt x="1100982" y="107220"/>
                </a:lnTo>
                <a:lnTo>
                  <a:pt x="1141632" y="126747"/>
                </a:lnTo>
                <a:lnTo>
                  <a:pt x="1181412" y="147750"/>
                </a:lnTo>
                <a:lnTo>
                  <a:pt x="1220284" y="170194"/>
                </a:lnTo>
                <a:lnTo>
                  <a:pt x="1258215" y="194042"/>
                </a:lnTo>
                <a:lnTo>
                  <a:pt x="1295167" y="219259"/>
                </a:lnTo>
                <a:lnTo>
                  <a:pt x="1331106" y="245810"/>
                </a:lnTo>
                <a:lnTo>
                  <a:pt x="1365996" y="273658"/>
                </a:lnTo>
                <a:lnTo>
                  <a:pt x="1399801" y="302769"/>
                </a:lnTo>
                <a:lnTo>
                  <a:pt x="1432486" y="333107"/>
                </a:lnTo>
                <a:lnTo>
                  <a:pt x="1464016" y="364637"/>
                </a:lnTo>
                <a:lnTo>
                  <a:pt x="1494354" y="397322"/>
                </a:lnTo>
                <a:lnTo>
                  <a:pt x="1523465" y="431127"/>
                </a:lnTo>
                <a:lnTo>
                  <a:pt x="1551314" y="466017"/>
                </a:lnTo>
                <a:lnTo>
                  <a:pt x="1577864" y="501956"/>
                </a:lnTo>
                <a:lnTo>
                  <a:pt x="1603081" y="538908"/>
                </a:lnTo>
                <a:lnTo>
                  <a:pt x="1626929" y="576839"/>
                </a:lnTo>
                <a:lnTo>
                  <a:pt x="1649373" y="615711"/>
                </a:lnTo>
                <a:lnTo>
                  <a:pt x="1670376" y="655491"/>
                </a:lnTo>
                <a:lnTo>
                  <a:pt x="1689903" y="696141"/>
                </a:lnTo>
                <a:lnTo>
                  <a:pt x="1707919" y="737627"/>
                </a:lnTo>
                <a:lnTo>
                  <a:pt x="1724387" y="779914"/>
                </a:lnTo>
                <a:lnTo>
                  <a:pt x="1739274" y="822964"/>
                </a:lnTo>
                <a:lnTo>
                  <a:pt x="1752542" y="866744"/>
                </a:lnTo>
                <a:lnTo>
                  <a:pt x="1764156" y="911217"/>
                </a:lnTo>
                <a:lnTo>
                  <a:pt x="1774081" y="956348"/>
                </a:lnTo>
                <a:lnTo>
                  <a:pt x="1782282" y="1002101"/>
                </a:lnTo>
                <a:lnTo>
                  <a:pt x="1788722" y="1048441"/>
                </a:lnTo>
                <a:lnTo>
                  <a:pt x="1793366" y="1095332"/>
                </a:lnTo>
                <a:lnTo>
                  <a:pt x="1796014" y="1139972"/>
                </a:lnTo>
                <a:close/>
              </a:path>
            </a:pathLst>
          </a:custGeom>
          <a:solidFill>
            <a:srgbClr val="7BD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8661" y="415960"/>
            <a:ext cx="10810677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1218" y="3487728"/>
            <a:ext cx="16505563" cy="5939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aic.ro/international/programul-erasmus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7999" cy="10286999"/>
            <a:chOff x="0" y="0"/>
            <a:chExt cx="18287999" cy="10286999"/>
          </a:xfrm>
        </p:grpSpPr>
        <p:sp>
          <p:nvSpPr>
            <p:cNvPr id="3" name="object 3"/>
            <p:cNvSpPr/>
            <p:nvPr/>
          </p:nvSpPr>
          <p:spPr>
            <a:xfrm>
              <a:off x="0" y="3524249"/>
              <a:ext cx="10525125" cy="3676650"/>
            </a:xfrm>
            <a:custGeom>
              <a:avLst/>
              <a:gdLst/>
              <a:ahLst/>
              <a:cxnLst/>
              <a:rect l="l" t="t" r="r" b="b"/>
              <a:pathLst>
                <a:path w="10525125" h="3676650">
                  <a:moveTo>
                    <a:pt x="0" y="0"/>
                  </a:moveTo>
                  <a:lnTo>
                    <a:pt x="10525124" y="0"/>
                  </a:lnTo>
                  <a:lnTo>
                    <a:pt x="10525124" y="3676649"/>
                  </a:lnTo>
                  <a:lnTo>
                    <a:pt x="0" y="3676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659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98543" y="0"/>
              <a:ext cx="8389456" cy="10286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3413744" y="1523221"/>
              <a:ext cx="2752090" cy="1348105"/>
            </a:xfrm>
            <a:custGeom>
              <a:avLst/>
              <a:gdLst/>
              <a:ahLst/>
              <a:cxnLst/>
              <a:rect l="l" t="t" r="r" b="b"/>
              <a:pathLst>
                <a:path w="2752090" h="1348105">
                  <a:moveTo>
                    <a:pt x="2751769" y="1347741"/>
                  </a:moveTo>
                  <a:lnTo>
                    <a:pt x="0" y="1347741"/>
                  </a:lnTo>
                  <a:lnTo>
                    <a:pt x="0" y="0"/>
                  </a:lnTo>
                  <a:lnTo>
                    <a:pt x="2751769" y="0"/>
                  </a:lnTo>
                  <a:lnTo>
                    <a:pt x="2751769" y="1347741"/>
                  </a:lnTo>
                  <a:close/>
                </a:path>
              </a:pathLst>
            </a:custGeom>
            <a:solidFill>
              <a:srgbClr val="ABE3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372566" y="1472526"/>
              <a:ext cx="3406775" cy="1439545"/>
            </a:xfrm>
            <a:custGeom>
              <a:avLst/>
              <a:gdLst/>
              <a:ahLst/>
              <a:cxnLst/>
              <a:rect l="l" t="t" r="r" b="b"/>
              <a:pathLst>
                <a:path w="3406775" h="1439545">
                  <a:moveTo>
                    <a:pt x="2834119" y="50698"/>
                  </a:moveTo>
                  <a:lnTo>
                    <a:pt x="2815767" y="16471"/>
                  </a:lnTo>
                  <a:lnTo>
                    <a:pt x="2792946" y="9486"/>
                  </a:lnTo>
                  <a:lnTo>
                    <a:pt x="2751772" y="9486"/>
                  </a:lnTo>
                  <a:lnTo>
                    <a:pt x="2751772" y="91922"/>
                  </a:lnTo>
                  <a:lnTo>
                    <a:pt x="2751772" y="1357223"/>
                  </a:lnTo>
                  <a:lnTo>
                    <a:pt x="82169" y="1357223"/>
                  </a:lnTo>
                  <a:lnTo>
                    <a:pt x="82169" y="91922"/>
                  </a:lnTo>
                  <a:lnTo>
                    <a:pt x="2751772" y="91922"/>
                  </a:lnTo>
                  <a:lnTo>
                    <a:pt x="2751772" y="9486"/>
                  </a:lnTo>
                  <a:lnTo>
                    <a:pt x="41173" y="9486"/>
                  </a:lnTo>
                  <a:lnTo>
                    <a:pt x="33108" y="10299"/>
                  </a:lnTo>
                  <a:lnTo>
                    <a:pt x="3124" y="34963"/>
                  </a:lnTo>
                  <a:lnTo>
                    <a:pt x="0" y="50698"/>
                  </a:lnTo>
                  <a:lnTo>
                    <a:pt x="0" y="1398447"/>
                  </a:lnTo>
                  <a:lnTo>
                    <a:pt x="18275" y="1432572"/>
                  </a:lnTo>
                  <a:lnTo>
                    <a:pt x="41173" y="1439481"/>
                  </a:lnTo>
                  <a:lnTo>
                    <a:pt x="2792946" y="1439481"/>
                  </a:lnTo>
                  <a:lnTo>
                    <a:pt x="2827134" y="1421218"/>
                  </a:lnTo>
                  <a:lnTo>
                    <a:pt x="2834119" y="1398447"/>
                  </a:lnTo>
                  <a:lnTo>
                    <a:pt x="2834119" y="1357223"/>
                  </a:lnTo>
                  <a:lnTo>
                    <a:pt x="2834119" y="91922"/>
                  </a:lnTo>
                  <a:lnTo>
                    <a:pt x="2834119" y="50698"/>
                  </a:lnTo>
                  <a:close/>
                </a:path>
                <a:path w="3406775" h="1439545">
                  <a:moveTo>
                    <a:pt x="3406419" y="41211"/>
                  </a:moveTo>
                  <a:lnTo>
                    <a:pt x="3403206" y="25171"/>
                  </a:lnTo>
                  <a:lnTo>
                    <a:pt x="3394443" y="12065"/>
                  </a:lnTo>
                  <a:lnTo>
                    <a:pt x="3381413" y="3238"/>
                  </a:lnTo>
                  <a:lnTo>
                    <a:pt x="3365411" y="0"/>
                  </a:lnTo>
                  <a:lnTo>
                    <a:pt x="3349383" y="3238"/>
                  </a:lnTo>
                  <a:lnTo>
                    <a:pt x="3336302" y="12065"/>
                  </a:lnTo>
                  <a:lnTo>
                    <a:pt x="3327476" y="25171"/>
                  </a:lnTo>
                  <a:lnTo>
                    <a:pt x="3324237" y="41211"/>
                  </a:lnTo>
                  <a:lnTo>
                    <a:pt x="3324237" y="1166317"/>
                  </a:lnTo>
                  <a:lnTo>
                    <a:pt x="3327476" y="1182357"/>
                  </a:lnTo>
                  <a:lnTo>
                    <a:pt x="3336302" y="1195463"/>
                  </a:lnTo>
                  <a:lnTo>
                    <a:pt x="3349383" y="1204290"/>
                  </a:lnTo>
                  <a:lnTo>
                    <a:pt x="3365411" y="1207528"/>
                  </a:lnTo>
                  <a:lnTo>
                    <a:pt x="3381413" y="1204290"/>
                  </a:lnTo>
                  <a:lnTo>
                    <a:pt x="3394443" y="1195463"/>
                  </a:lnTo>
                  <a:lnTo>
                    <a:pt x="3403206" y="1182357"/>
                  </a:lnTo>
                  <a:lnTo>
                    <a:pt x="3406419" y="1166317"/>
                  </a:lnTo>
                  <a:lnTo>
                    <a:pt x="3406419" y="41211"/>
                  </a:lnTo>
                  <a:close/>
                </a:path>
              </a:pathLst>
            </a:custGeom>
            <a:solidFill>
              <a:srgbClr val="4965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407045" y="2561749"/>
              <a:ext cx="662305" cy="753110"/>
            </a:xfrm>
            <a:custGeom>
              <a:avLst/>
              <a:gdLst/>
              <a:ahLst/>
              <a:cxnLst/>
              <a:rect l="l" t="t" r="r" b="b"/>
              <a:pathLst>
                <a:path w="662305" h="753110">
                  <a:moveTo>
                    <a:pt x="661713" y="752769"/>
                  </a:moveTo>
                  <a:lnTo>
                    <a:pt x="330942" y="752769"/>
                  </a:lnTo>
                  <a:lnTo>
                    <a:pt x="0" y="752769"/>
                  </a:lnTo>
                  <a:lnTo>
                    <a:pt x="330942" y="0"/>
                  </a:lnTo>
                  <a:lnTo>
                    <a:pt x="661713" y="752769"/>
                  </a:lnTo>
                  <a:close/>
                </a:path>
              </a:pathLst>
            </a:custGeom>
            <a:solidFill>
              <a:srgbClr val="ABE3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366066" y="2520532"/>
              <a:ext cx="744220" cy="835660"/>
            </a:xfrm>
            <a:custGeom>
              <a:avLst/>
              <a:gdLst/>
              <a:ahLst/>
              <a:cxnLst/>
              <a:rect l="l" t="t" r="r" b="b"/>
              <a:pathLst>
                <a:path w="744219" h="835660">
                  <a:moveTo>
                    <a:pt x="371922" y="835203"/>
                  </a:moveTo>
                  <a:lnTo>
                    <a:pt x="40980" y="835203"/>
                  </a:lnTo>
                  <a:lnTo>
                    <a:pt x="30775" y="833917"/>
                  </a:lnTo>
                  <a:lnTo>
                    <a:pt x="2042" y="807308"/>
                  </a:lnTo>
                  <a:lnTo>
                    <a:pt x="0" y="797392"/>
                  </a:lnTo>
                  <a:lnTo>
                    <a:pt x="444" y="787282"/>
                  </a:lnTo>
                  <a:lnTo>
                    <a:pt x="334194" y="24661"/>
                  </a:lnTo>
                  <a:lnTo>
                    <a:pt x="371923" y="0"/>
                  </a:lnTo>
                  <a:lnTo>
                    <a:pt x="383702" y="1767"/>
                  </a:lnTo>
                  <a:lnTo>
                    <a:pt x="394319" y="6768"/>
                  </a:lnTo>
                  <a:lnTo>
                    <a:pt x="403126" y="14551"/>
                  </a:lnTo>
                  <a:lnTo>
                    <a:pt x="409479" y="24661"/>
                  </a:lnTo>
                  <a:lnTo>
                    <a:pt x="461756" y="143483"/>
                  </a:lnTo>
                  <a:lnTo>
                    <a:pt x="371922" y="143483"/>
                  </a:lnTo>
                  <a:lnTo>
                    <a:pt x="104032" y="752941"/>
                  </a:lnTo>
                  <a:lnTo>
                    <a:pt x="371921" y="752941"/>
                  </a:lnTo>
                  <a:lnTo>
                    <a:pt x="371922" y="793986"/>
                  </a:lnTo>
                  <a:lnTo>
                    <a:pt x="371922" y="835203"/>
                  </a:lnTo>
                  <a:close/>
                </a:path>
                <a:path w="744219" h="835660">
                  <a:moveTo>
                    <a:pt x="702693" y="835203"/>
                  </a:moveTo>
                  <a:lnTo>
                    <a:pt x="371922" y="835203"/>
                  </a:lnTo>
                  <a:lnTo>
                    <a:pt x="371922" y="752941"/>
                  </a:lnTo>
                  <a:lnTo>
                    <a:pt x="639812" y="752941"/>
                  </a:lnTo>
                  <a:lnTo>
                    <a:pt x="371922" y="143483"/>
                  </a:lnTo>
                  <a:lnTo>
                    <a:pt x="461756" y="143483"/>
                  </a:lnTo>
                  <a:lnTo>
                    <a:pt x="740422" y="777430"/>
                  </a:lnTo>
                  <a:lnTo>
                    <a:pt x="743374" y="787282"/>
                  </a:lnTo>
                  <a:lnTo>
                    <a:pt x="743759" y="797392"/>
                  </a:lnTo>
                  <a:lnTo>
                    <a:pt x="741657" y="807308"/>
                  </a:lnTo>
                  <a:lnTo>
                    <a:pt x="737148" y="816578"/>
                  </a:lnTo>
                  <a:lnTo>
                    <a:pt x="730529" y="824362"/>
                  </a:lnTo>
                  <a:lnTo>
                    <a:pt x="722311" y="830223"/>
                  </a:lnTo>
                  <a:lnTo>
                    <a:pt x="712898" y="833917"/>
                  </a:lnTo>
                  <a:lnTo>
                    <a:pt x="702693" y="835203"/>
                  </a:lnTo>
                  <a:close/>
                </a:path>
              </a:pathLst>
            </a:custGeom>
            <a:solidFill>
              <a:srgbClr val="4965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597238" y="2439823"/>
              <a:ext cx="293370" cy="294005"/>
            </a:xfrm>
            <a:custGeom>
              <a:avLst/>
              <a:gdLst/>
              <a:ahLst/>
              <a:cxnLst/>
              <a:rect l="l" t="t" r="r" b="b"/>
              <a:pathLst>
                <a:path w="293369" h="294005">
                  <a:moveTo>
                    <a:pt x="146607" y="293692"/>
                  </a:moveTo>
                  <a:lnTo>
                    <a:pt x="100267" y="286210"/>
                  </a:lnTo>
                  <a:lnTo>
                    <a:pt x="60022" y="265376"/>
                  </a:lnTo>
                  <a:lnTo>
                    <a:pt x="28286" y="233607"/>
                  </a:lnTo>
                  <a:lnTo>
                    <a:pt x="7474" y="193320"/>
                  </a:lnTo>
                  <a:lnTo>
                    <a:pt x="0" y="146932"/>
                  </a:lnTo>
                  <a:lnTo>
                    <a:pt x="7474" y="100526"/>
                  </a:lnTo>
                  <a:lnTo>
                    <a:pt x="28286" y="60196"/>
                  </a:lnTo>
                  <a:lnTo>
                    <a:pt x="60022" y="28376"/>
                  </a:lnTo>
                  <a:lnTo>
                    <a:pt x="100267" y="7499"/>
                  </a:lnTo>
                  <a:lnTo>
                    <a:pt x="146607" y="0"/>
                  </a:lnTo>
                  <a:lnTo>
                    <a:pt x="192946" y="7499"/>
                  </a:lnTo>
                  <a:lnTo>
                    <a:pt x="233192" y="28376"/>
                  </a:lnTo>
                  <a:lnTo>
                    <a:pt x="264928" y="60196"/>
                  </a:lnTo>
                  <a:lnTo>
                    <a:pt x="285740" y="100526"/>
                  </a:lnTo>
                  <a:lnTo>
                    <a:pt x="293214" y="146932"/>
                  </a:lnTo>
                  <a:lnTo>
                    <a:pt x="285740" y="193320"/>
                  </a:lnTo>
                  <a:lnTo>
                    <a:pt x="264928" y="233607"/>
                  </a:lnTo>
                  <a:lnTo>
                    <a:pt x="233192" y="265376"/>
                  </a:lnTo>
                  <a:lnTo>
                    <a:pt x="192946" y="286210"/>
                  </a:lnTo>
                  <a:lnTo>
                    <a:pt x="146607" y="293692"/>
                  </a:lnTo>
                  <a:close/>
                </a:path>
              </a:pathLst>
            </a:custGeom>
            <a:solidFill>
              <a:srgbClr val="ABE3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556063" y="2398779"/>
              <a:ext cx="375920" cy="375920"/>
            </a:xfrm>
            <a:custGeom>
              <a:avLst/>
              <a:gdLst/>
              <a:ahLst/>
              <a:cxnLst/>
              <a:rect l="l" t="t" r="r" b="b"/>
              <a:pathLst>
                <a:path w="375919" h="375919">
                  <a:moveTo>
                    <a:pt x="187781" y="375781"/>
                  </a:moveTo>
                  <a:lnTo>
                    <a:pt x="137860" y="369079"/>
                  </a:lnTo>
                  <a:lnTo>
                    <a:pt x="93003" y="350161"/>
                  </a:lnTo>
                  <a:lnTo>
                    <a:pt x="54999" y="320810"/>
                  </a:lnTo>
                  <a:lnTo>
                    <a:pt x="25637" y="282808"/>
                  </a:lnTo>
                  <a:lnTo>
                    <a:pt x="6707" y="237936"/>
                  </a:lnTo>
                  <a:lnTo>
                    <a:pt x="0" y="187976"/>
                  </a:lnTo>
                  <a:lnTo>
                    <a:pt x="6707" y="138004"/>
                  </a:lnTo>
                  <a:lnTo>
                    <a:pt x="25637" y="93100"/>
                  </a:lnTo>
                  <a:lnTo>
                    <a:pt x="54999" y="55056"/>
                  </a:lnTo>
                  <a:lnTo>
                    <a:pt x="93003" y="25663"/>
                  </a:lnTo>
                  <a:lnTo>
                    <a:pt x="137861" y="6714"/>
                  </a:lnTo>
                  <a:lnTo>
                    <a:pt x="187781" y="0"/>
                  </a:lnTo>
                  <a:lnTo>
                    <a:pt x="187781" y="82261"/>
                  </a:lnTo>
                  <a:lnTo>
                    <a:pt x="166459" y="84492"/>
                  </a:lnTo>
                  <a:lnTo>
                    <a:pt x="146672" y="90668"/>
                  </a:lnTo>
                  <a:lnTo>
                    <a:pt x="113185" y="113303"/>
                  </a:lnTo>
                  <a:lnTo>
                    <a:pt x="90595" y="146824"/>
                  </a:lnTo>
                  <a:lnTo>
                    <a:pt x="82348" y="187976"/>
                  </a:lnTo>
                  <a:lnTo>
                    <a:pt x="84477" y="209296"/>
                  </a:lnTo>
                  <a:lnTo>
                    <a:pt x="100300" y="246956"/>
                  </a:lnTo>
                  <a:lnTo>
                    <a:pt x="128790" y="275549"/>
                  </a:lnTo>
                  <a:lnTo>
                    <a:pt x="166459" y="291388"/>
                  </a:lnTo>
                  <a:lnTo>
                    <a:pt x="187781" y="293519"/>
                  </a:lnTo>
                  <a:lnTo>
                    <a:pt x="341533" y="293519"/>
                  </a:lnTo>
                  <a:lnTo>
                    <a:pt x="320477" y="320810"/>
                  </a:lnTo>
                  <a:lnTo>
                    <a:pt x="282513" y="350161"/>
                  </a:lnTo>
                  <a:lnTo>
                    <a:pt x="237688" y="369079"/>
                  </a:lnTo>
                  <a:lnTo>
                    <a:pt x="187781" y="375781"/>
                  </a:lnTo>
                  <a:close/>
                </a:path>
                <a:path w="375919" h="375919">
                  <a:moveTo>
                    <a:pt x="341533" y="293519"/>
                  </a:moveTo>
                  <a:lnTo>
                    <a:pt x="187781" y="293519"/>
                  </a:lnTo>
                  <a:lnTo>
                    <a:pt x="209078" y="291388"/>
                  </a:lnTo>
                  <a:lnTo>
                    <a:pt x="228825" y="285263"/>
                  </a:lnTo>
                  <a:lnTo>
                    <a:pt x="262376" y="262650"/>
                  </a:lnTo>
                  <a:lnTo>
                    <a:pt x="284966" y="229064"/>
                  </a:lnTo>
                  <a:lnTo>
                    <a:pt x="293214" y="187976"/>
                  </a:lnTo>
                  <a:lnTo>
                    <a:pt x="291084" y="166632"/>
                  </a:lnTo>
                  <a:lnTo>
                    <a:pt x="275262" y="128924"/>
                  </a:lnTo>
                  <a:lnTo>
                    <a:pt x="246699" y="100401"/>
                  </a:lnTo>
                  <a:lnTo>
                    <a:pt x="209078" y="84492"/>
                  </a:lnTo>
                  <a:lnTo>
                    <a:pt x="187781" y="82261"/>
                  </a:lnTo>
                  <a:lnTo>
                    <a:pt x="187781" y="0"/>
                  </a:lnTo>
                  <a:lnTo>
                    <a:pt x="237688" y="6714"/>
                  </a:lnTo>
                  <a:lnTo>
                    <a:pt x="282514" y="25664"/>
                  </a:lnTo>
                  <a:lnTo>
                    <a:pt x="320477" y="55056"/>
                  </a:lnTo>
                  <a:lnTo>
                    <a:pt x="349797" y="93100"/>
                  </a:lnTo>
                  <a:lnTo>
                    <a:pt x="368695" y="138004"/>
                  </a:lnTo>
                  <a:lnTo>
                    <a:pt x="375390" y="187976"/>
                  </a:lnTo>
                  <a:lnTo>
                    <a:pt x="368695" y="237936"/>
                  </a:lnTo>
                  <a:lnTo>
                    <a:pt x="349797" y="282808"/>
                  </a:lnTo>
                  <a:lnTo>
                    <a:pt x="341533" y="293519"/>
                  </a:lnTo>
                  <a:close/>
                </a:path>
              </a:pathLst>
            </a:custGeom>
            <a:solidFill>
              <a:srgbClr val="4965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796912" y="1004819"/>
              <a:ext cx="3973195" cy="1024255"/>
            </a:xfrm>
            <a:custGeom>
              <a:avLst/>
              <a:gdLst/>
              <a:ahLst/>
              <a:cxnLst/>
              <a:rect l="l" t="t" r="r" b="b"/>
              <a:pathLst>
                <a:path w="3973194" h="1024255">
                  <a:moveTo>
                    <a:pt x="1996764" y="1023697"/>
                  </a:moveTo>
                  <a:lnTo>
                    <a:pt x="1991768" y="1023869"/>
                  </a:lnTo>
                  <a:lnTo>
                    <a:pt x="21788" y="515125"/>
                  </a:lnTo>
                  <a:lnTo>
                    <a:pt x="5325" y="504082"/>
                  </a:lnTo>
                  <a:lnTo>
                    <a:pt x="0" y="486670"/>
                  </a:lnTo>
                  <a:lnTo>
                    <a:pt x="5741" y="469386"/>
                  </a:lnTo>
                  <a:lnTo>
                    <a:pt x="22477" y="458732"/>
                  </a:lnTo>
                  <a:lnTo>
                    <a:pt x="1990734" y="0"/>
                  </a:lnTo>
                  <a:lnTo>
                    <a:pt x="1995213" y="0"/>
                  </a:lnTo>
                  <a:lnTo>
                    <a:pt x="1999693" y="1034"/>
                  </a:lnTo>
                  <a:lnTo>
                    <a:pt x="3950722" y="458732"/>
                  </a:lnTo>
                  <a:lnTo>
                    <a:pt x="3967376" y="469386"/>
                  </a:lnTo>
                  <a:lnTo>
                    <a:pt x="3973096" y="486670"/>
                  </a:lnTo>
                  <a:lnTo>
                    <a:pt x="3967801" y="504082"/>
                  </a:lnTo>
                  <a:lnTo>
                    <a:pt x="3951411" y="515125"/>
                  </a:lnTo>
                  <a:lnTo>
                    <a:pt x="1996764" y="1023697"/>
                  </a:lnTo>
                  <a:close/>
                </a:path>
              </a:pathLst>
            </a:custGeom>
            <a:solidFill>
              <a:srgbClr val="ABE3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755796" y="963947"/>
              <a:ext cx="4055745" cy="1105535"/>
            </a:xfrm>
            <a:custGeom>
              <a:avLst/>
              <a:gdLst/>
              <a:ahLst/>
              <a:cxnLst/>
              <a:rect l="l" t="t" r="r" b="b"/>
              <a:pathLst>
                <a:path w="4055744" h="1105535">
                  <a:moveTo>
                    <a:pt x="2041362" y="1105440"/>
                  </a:moveTo>
                  <a:lnTo>
                    <a:pt x="2029475" y="1105440"/>
                  </a:lnTo>
                  <a:lnTo>
                    <a:pt x="2023617" y="1104751"/>
                  </a:lnTo>
                  <a:lnTo>
                    <a:pt x="52604" y="595834"/>
                  </a:lnTo>
                  <a:lnTo>
                    <a:pt x="13170" y="569103"/>
                  </a:lnTo>
                  <a:lnTo>
                    <a:pt x="17" y="528465"/>
                  </a:lnTo>
                  <a:lnTo>
                    <a:pt x="0" y="527541"/>
                  </a:lnTo>
                  <a:lnTo>
                    <a:pt x="793" y="517022"/>
                  </a:lnTo>
                  <a:lnTo>
                    <a:pt x="21509" y="476980"/>
                  </a:lnTo>
                  <a:lnTo>
                    <a:pt x="2018225" y="1897"/>
                  </a:lnTo>
                  <a:lnTo>
                    <a:pt x="2018053" y="1897"/>
                  </a:lnTo>
                  <a:lnTo>
                    <a:pt x="2023393" y="689"/>
                  </a:lnTo>
                  <a:lnTo>
                    <a:pt x="2028734" y="0"/>
                  </a:lnTo>
                  <a:lnTo>
                    <a:pt x="2039415" y="0"/>
                  </a:lnTo>
                  <a:lnTo>
                    <a:pt x="2044755" y="689"/>
                  </a:lnTo>
                  <a:lnTo>
                    <a:pt x="2049924" y="1897"/>
                  </a:lnTo>
                  <a:lnTo>
                    <a:pt x="2040793" y="41906"/>
                  </a:lnTo>
                  <a:lnTo>
                    <a:pt x="2034124" y="70189"/>
                  </a:lnTo>
                  <a:lnTo>
                    <a:pt x="2034050" y="70465"/>
                  </a:lnTo>
                  <a:lnTo>
                    <a:pt x="2031318" y="82088"/>
                  </a:lnTo>
                  <a:lnTo>
                    <a:pt x="2034075" y="82731"/>
                  </a:lnTo>
                  <a:lnTo>
                    <a:pt x="173557" y="516160"/>
                  </a:lnTo>
                  <a:lnTo>
                    <a:pt x="73070" y="516160"/>
                  </a:lnTo>
                  <a:lnTo>
                    <a:pt x="70236" y="527542"/>
                  </a:lnTo>
                  <a:lnTo>
                    <a:pt x="70055" y="527542"/>
                  </a:lnTo>
                  <a:lnTo>
                    <a:pt x="72881" y="539614"/>
                  </a:lnTo>
                  <a:lnTo>
                    <a:pt x="163921" y="539614"/>
                  </a:lnTo>
                  <a:lnTo>
                    <a:pt x="2035371" y="1022743"/>
                  </a:lnTo>
                  <a:lnTo>
                    <a:pt x="2032369" y="1023525"/>
                  </a:lnTo>
                  <a:lnTo>
                    <a:pt x="2035470" y="1034906"/>
                  </a:lnTo>
                  <a:lnTo>
                    <a:pt x="2035470" y="1035251"/>
                  </a:lnTo>
                  <a:lnTo>
                    <a:pt x="2314201" y="1035251"/>
                  </a:lnTo>
                  <a:lnTo>
                    <a:pt x="2053077" y="1103199"/>
                  </a:lnTo>
                  <a:lnTo>
                    <a:pt x="2052904" y="1103371"/>
                  </a:lnTo>
                  <a:lnTo>
                    <a:pt x="2047219" y="1104751"/>
                  </a:lnTo>
                  <a:lnTo>
                    <a:pt x="2041362" y="1105440"/>
                  </a:lnTo>
                  <a:close/>
                </a:path>
                <a:path w="4055744" h="1105535">
                  <a:moveTo>
                    <a:pt x="2220776" y="41906"/>
                  </a:moveTo>
                  <a:lnTo>
                    <a:pt x="2040844" y="41906"/>
                  </a:lnTo>
                  <a:lnTo>
                    <a:pt x="2049975" y="1897"/>
                  </a:lnTo>
                  <a:lnTo>
                    <a:pt x="2050147" y="1897"/>
                  </a:lnTo>
                  <a:lnTo>
                    <a:pt x="2220776" y="41906"/>
                  </a:lnTo>
                  <a:close/>
                </a:path>
                <a:path w="4055744" h="1105535">
                  <a:moveTo>
                    <a:pt x="3934944" y="528454"/>
                  </a:moveTo>
                  <a:lnTo>
                    <a:pt x="2034075" y="82731"/>
                  </a:lnTo>
                  <a:lnTo>
                    <a:pt x="2036831" y="82088"/>
                  </a:lnTo>
                  <a:lnTo>
                    <a:pt x="2034138" y="70465"/>
                  </a:lnTo>
                  <a:lnTo>
                    <a:pt x="2034140" y="70189"/>
                  </a:lnTo>
                  <a:lnTo>
                    <a:pt x="2040809" y="41906"/>
                  </a:lnTo>
                  <a:lnTo>
                    <a:pt x="2220776" y="41906"/>
                  </a:lnTo>
                  <a:lnTo>
                    <a:pt x="4001349" y="459422"/>
                  </a:lnTo>
                  <a:lnTo>
                    <a:pt x="4041834" y="485980"/>
                  </a:lnTo>
                  <a:lnTo>
                    <a:pt x="4054425" y="516159"/>
                  </a:lnTo>
                  <a:lnTo>
                    <a:pt x="3982187" y="516160"/>
                  </a:lnTo>
                  <a:lnTo>
                    <a:pt x="3980469" y="516332"/>
                  </a:lnTo>
                  <a:lnTo>
                    <a:pt x="3979763" y="516791"/>
                  </a:lnTo>
                  <a:lnTo>
                    <a:pt x="3934944" y="528454"/>
                  </a:lnTo>
                  <a:close/>
                </a:path>
                <a:path w="4055744" h="1105535">
                  <a:moveTo>
                    <a:pt x="2034099" y="70295"/>
                  </a:moveTo>
                  <a:close/>
                </a:path>
                <a:path w="4055744" h="1105535">
                  <a:moveTo>
                    <a:pt x="2034074" y="82433"/>
                  </a:moveTo>
                  <a:lnTo>
                    <a:pt x="2034107" y="70328"/>
                  </a:lnTo>
                  <a:lnTo>
                    <a:pt x="2036831" y="82088"/>
                  </a:lnTo>
                  <a:lnTo>
                    <a:pt x="2034074" y="82433"/>
                  </a:lnTo>
                  <a:close/>
                </a:path>
                <a:path w="4055744" h="1105535">
                  <a:moveTo>
                    <a:pt x="2031357" y="82093"/>
                  </a:moveTo>
                  <a:lnTo>
                    <a:pt x="2034074" y="70399"/>
                  </a:lnTo>
                  <a:lnTo>
                    <a:pt x="2031334" y="82088"/>
                  </a:lnTo>
                  <a:close/>
                </a:path>
                <a:path w="4055744" h="1105535">
                  <a:moveTo>
                    <a:pt x="2034074" y="82433"/>
                  </a:moveTo>
                  <a:lnTo>
                    <a:pt x="2031334" y="82088"/>
                  </a:lnTo>
                  <a:lnTo>
                    <a:pt x="2034074" y="70465"/>
                  </a:lnTo>
                  <a:lnTo>
                    <a:pt x="2034074" y="82433"/>
                  </a:lnTo>
                  <a:close/>
                </a:path>
                <a:path w="4055744" h="1105535">
                  <a:moveTo>
                    <a:pt x="2035351" y="82433"/>
                  </a:moveTo>
                  <a:lnTo>
                    <a:pt x="2034074" y="82433"/>
                  </a:lnTo>
                  <a:lnTo>
                    <a:pt x="2036831" y="82088"/>
                  </a:lnTo>
                  <a:lnTo>
                    <a:pt x="2035351" y="82433"/>
                  </a:lnTo>
                  <a:close/>
                </a:path>
                <a:path w="4055744" h="1105535">
                  <a:moveTo>
                    <a:pt x="2034075" y="82731"/>
                  </a:moveTo>
                  <a:lnTo>
                    <a:pt x="2031357" y="82093"/>
                  </a:lnTo>
                  <a:lnTo>
                    <a:pt x="2034074" y="82433"/>
                  </a:lnTo>
                  <a:lnTo>
                    <a:pt x="2035351" y="82433"/>
                  </a:lnTo>
                  <a:lnTo>
                    <a:pt x="2034075" y="82731"/>
                  </a:lnTo>
                  <a:close/>
                </a:path>
                <a:path w="4055744" h="1105535">
                  <a:moveTo>
                    <a:pt x="3979763" y="516791"/>
                  </a:moveTo>
                  <a:lnTo>
                    <a:pt x="3980469" y="516332"/>
                  </a:lnTo>
                  <a:lnTo>
                    <a:pt x="3982192" y="516159"/>
                  </a:lnTo>
                  <a:lnTo>
                    <a:pt x="3979763" y="516791"/>
                  </a:lnTo>
                  <a:close/>
                </a:path>
                <a:path w="4055744" h="1105535">
                  <a:moveTo>
                    <a:pt x="3984937" y="527803"/>
                  </a:moveTo>
                  <a:lnTo>
                    <a:pt x="3975473" y="520988"/>
                  </a:lnTo>
                  <a:lnTo>
                    <a:pt x="3977024" y="518574"/>
                  </a:lnTo>
                  <a:lnTo>
                    <a:pt x="3979763" y="516791"/>
                  </a:lnTo>
                  <a:lnTo>
                    <a:pt x="3982192" y="516159"/>
                  </a:lnTo>
                  <a:lnTo>
                    <a:pt x="3985158" y="527541"/>
                  </a:lnTo>
                  <a:lnTo>
                    <a:pt x="3984937" y="527803"/>
                  </a:lnTo>
                  <a:close/>
                </a:path>
                <a:path w="4055744" h="1105535">
                  <a:moveTo>
                    <a:pt x="3985180" y="527624"/>
                  </a:moveTo>
                  <a:lnTo>
                    <a:pt x="3982192" y="516159"/>
                  </a:lnTo>
                  <a:lnTo>
                    <a:pt x="4054425" y="516159"/>
                  </a:lnTo>
                  <a:lnTo>
                    <a:pt x="4054626" y="517022"/>
                  </a:lnTo>
                  <a:lnTo>
                    <a:pt x="4055418" y="527541"/>
                  </a:lnTo>
                  <a:lnTo>
                    <a:pt x="3985292" y="527541"/>
                  </a:lnTo>
                  <a:close/>
                </a:path>
                <a:path w="4055744" h="1105535">
                  <a:moveTo>
                    <a:pt x="70212" y="527657"/>
                  </a:moveTo>
                  <a:lnTo>
                    <a:pt x="73070" y="516160"/>
                  </a:lnTo>
                  <a:lnTo>
                    <a:pt x="72983" y="517022"/>
                  </a:lnTo>
                  <a:lnTo>
                    <a:pt x="70212" y="527657"/>
                  </a:lnTo>
                  <a:close/>
                </a:path>
                <a:path w="4055744" h="1105535">
                  <a:moveTo>
                    <a:pt x="73199" y="516193"/>
                  </a:moveTo>
                  <a:lnTo>
                    <a:pt x="73070" y="516160"/>
                  </a:lnTo>
                  <a:lnTo>
                    <a:pt x="73208" y="516160"/>
                  </a:lnTo>
                  <a:close/>
                </a:path>
                <a:path w="4055744" h="1105535">
                  <a:moveTo>
                    <a:pt x="75447" y="516773"/>
                  </a:moveTo>
                  <a:lnTo>
                    <a:pt x="73199" y="516193"/>
                  </a:lnTo>
                  <a:lnTo>
                    <a:pt x="74758" y="516332"/>
                  </a:lnTo>
                  <a:lnTo>
                    <a:pt x="75447" y="516773"/>
                  </a:lnTo>
                  <a:close/>
                </a:path>
                <a:path w="4055744" h="1105535">
                  <a:moveTo>
                    <a:pt x="120736" y="528465"/>
                  </a:moveTo>
                  <a:lnTo>
                    <a:pt x="75447" y="516773"/>
                  </a:lnTo>
                  <a:lnTo>
                    <a:pt x="74754" y="516332"/>
                  </a:lnTo>
                  <a:lnTo>
                    <a:pt x="73208" y="516160"/>
                  </a:lnTo>
                  <a:lnTo>
                    <a:pt x="173557" y="516160"/>
                  </a:lnTo>
                  <a:lnTo>
                    <a:pt x="120736" y="528465"/>
                  </a:lnTo>
                  <a:close/>
                </a:path>
                <a:path w="4055744" h="1105535">
                  <a:moveTo>
                    <a:pt x="70436" y="527823"/>
                  </a:moveTo>
                  <a:lnTo>
                    <a:pt x="70212" y="527657"/>
                  </a:lnTo>
                  <a:lnTo>
                    <a:pt x="73199" y="516193"/>
                  </a:lnTo>
                  <a:lnTo>
                    <a:pt x="75475" y="516791"/>
                  </a:lnTo>
                  <a:lnTo>
                    <a:pt x="78256" y="518574"/>
                  </a:lnTo>
                  <a:lnTo>
                    <a:pt x="79944" y="520989"/>
                  </a:lnTo>
                  <a:lnTo>
                    <a:pt x="70436" y="527823"/>
                  </a:lnTo>
                  <a:close/>
                </a:path>
                <a:path w="4055744" h="1105535">
                  <a:moveTo>
                    <a:pt x="75080" y="539101"/>
                  </a:moveTo>
                  <a:lnTo>
                    <a:pt x="78118" y="537371"/>
                  </a:lnTo>
                  <a:lnTo>
                    <a:pt x="79926" y="534711"/>
                  </a:lnTo>
                  <a:lnTo>
                    <a:pt x="81684" y="532198"/>
                  </a:lnTo>
                  <a:lnTo>
                    <a:pt x="82235" y="529956"/>
                  </a:lnTo>
                  <a:lnTo>
                    <a:pt x="82235" y="525817"/>
                  </a:lnTo>
                  <a:lnTo>
                    <a:pt x="81684" y="523575"/>
                  </a:lnTo>
                  <a:lnTo>
                    <a:pt x="79944" y="520988"/>
                  </a:lnTo>
                  <a:lnTo>
                    <a:pt x="78255" y="518574"/>
                  </a:lnTo>
                  <a:lnTo>
                    <a:pt x="75447" y="516773"/>
                  </a:lnTo>
                  <a:lnTo>
                    <a:pt x="120736" y="528465"/>
                  </a:lnTo>
                  <a:lnTo>
                    <a:pt x="75080" y="539101"/>
                  </a:lnTo>
                  <a:close/>
                </a:path>
                <a:path w="4055744" h="1105535">
                  <a:moveTo>
                    <a:pt x="3980127" y="539048"/>
                  </a:moveTo>
                  <a:lnTo>
                    <a:pt x="3934944" y="528454"/>
                  </a:lnTo>
                  <a:lnTo>
                    <a:pt x="3979763" y="516791"/>
                  </a:lnTo>
                  <a:lnTo>
                    <a:pt x="3977024" y="518574"/>
                  </a:lnTo>
                  <a:lnTo>
                    <a:pt x="3975473" y="520989"/>
                  </a:lnTo>
                  <a:lnTo>
                    <a:pt x="3973578" y="523575"/>
                  </a:lnTo>
                  <a:lnTo>
                    <a:pt x="3973061" y="525817"/>
                  </a:lnTo>
                  <a:lnTo>
                    <a:pt x="3973061" y="529956"/>
                  </a:lnTo>
                  <a:lnTo>
                    <a:pt x="3973578" y="532198"/>
                  </a:lnTo>
                  <a:lnTo>
                    <a:pt x="3975473" y="534785"/>
                  </a:lnTo>
                  <a:lnTo>
                    <a:pt x="3977196" y="537372"/>
                  </a:lnTo>
                  <a:lnTo>
                    <a:pt x="3980127" y="539048"/>
                  </a:lnTo>
                  <a:close/>
                </a:path>
                <a:path w="4055744" h="1105535">
                  <a:moveTo>
                    <a:pt x="3984824" y="527886"/>
                  </a:moveTo>
                  <a:lnTo>
                    <a:pt x="3973061" y="527886"/>
                  </a:lnTo>
                  <a:lnTo>
                    <a:pt x="3973061" y="525817"/>
                  </a:lnTo>
                  <a:lnTo>
                    <a:pt x="3973578" y="523575"/>
                  </a:lnTo>
                  <a:lnTo>
                    <a:pt x="3975474" y="520989"/>
                  </a:lnTo>
                  <a:lnTo>
                    <a:pt x="3984834" y="527803"/>
                  </a:lnTo>
                  <a:close/>
                </a:path>
                <a:path w="4055744" h="1105535">
                  <a:moveTo>
                    <a:pt x="3984886" y="527841"/>
                  </a:moveTo>
                  <a:lnTo>
                    <a:pt x="3975473" y="520988"/>
                  </a:lnTo>
                  <a:lnTo>
                    <a:pt x="3984937" y="527803"/>
                  </a:lnTo>
                  <a:close/>
                </a:path>
                <a:path w="4055744" h="1105535">
                  <a:moveTo>
                    <a:pt x="70454" y="527835"/>
                  </a:moveTo>
                  <a:lnTo>
                    <a:pt x="79944" y="520989"/>
                  </a:lnTo>
                  <a:lnTo>
                    <a:pt x="70454" y="527835"/>
                  </a:lnTo>
                  <a:close/>
                </a:path>
                <a:path w="4055744" h="1105535">
                  <a:moveTo>
                    <a:pt x="79875" y="534785"/>
                  </a:moveTo>
                  <a:lnTo>
                    <a:pt x="70567" y="527919"/>
                  </a:lnTo>
                  <a:lnTo>
                    <a:pt x="79944" y="520989"/>
                  </a:lnTo>
                  <a:lnTo>
                    <a:pt x="81684" y="523575"/>
                  </a:lnTo>
                  <a:lnTo>
                    <a:pt x="82235" y="525817"/>
                  </a:lnTo>
                  <a:lnTo>
                    <a:pt x="82235" y="529956"/>
                  </a:lnTo>
                  <a:lnTo>
                    <a:pt x="81684" y="532198"/>
                  </a:lnTo>
                  <a:lnTo>
                    <a:pt x="79875" y="534785"/>
                  </a:lnTo>
                  <a:close/>
                </a:path>
                <a:path w="4055744" h="1105535">
                  <a:moveTo>
                    <a:pt x="4055431" y="528059"/>
                  </a:moveTo>
                  <a:lnTo>
                    <a:pt x="3985293" y="528059"/>
                  </a:lnTo>
                  <a:lnTo>
                    <a:pt x="3985292" y="527541"/>
                  </a:lnTo>
                  <a:lnTo>
                    <a:pt x="4055418" y="527541"/>
                  </a:lnTo>
                  <a:lnTo>
                    <a:pt x="4055431" y="528059"/>
                  </a:lnTo>
                  <a:close/>
                </a:path>
                <a:path w="4055744" h="1105535">
                  <a:moveTo>
                    <a:pt x="70143" y="527915"/>
                  </a:moveTo>
                  <a:lnTo>
                    <a:pt x="70055" y="527542"/>
                  </a:lnTo>
                  <a:lnTo>
                    <a:pt x="70143" y="527915"/>
                  </a:lnTo>
                  <a:close/>
                </a:path>
                <a:path w="4055744" h="1105535">
                  <a:moveTo>
                    <a:pt x="70208" y="527654"/>
                  </a:moveTo>
                  <a:lnTo>
                    <a:pt x="70055" y="527542"/>
                  </a:lnTo>
                  <a:lnTo>
                    <a:pt x="70236" y="527542"/>
                  </a:lnTo>
                  <a:close/>
                </a:path>
                <a:path w="4055744" h="1105535">
                  <a:moveTo>
                    <a:pt x="3985191" y="527985"/>
                  </a:moveTo>
                  <a:lnTo>
                    <a:pt x="3984937" y="527803"/>
                  </a:lnTo>
                  <a:lnTo>
                    <a:pt x="3985180" y="527624"/>
                  </a:lnTo>
                  <a:lnTo>
                    <a:pt x="3985191" y="527985"/>
                  </a:lnTo>
                  <a:close/>
                </a:path>
                <a:path w="4055744" h="1105535">
                  <a:moveTo>
                    <a:pt x="70166" y="528017"/>
                  </a:moveTo>
                  <a:lnTo>
                    <a:pt x="70212" y="527657"/>
                  </a:lnTo>
                  <a:lnTo>
                    <a:pt x="70409" y="527803"/>
                  </a:lnTo>
                  <a:lnTo>
                    <a:pt x="70166" y="528017"/>
                  </a:lnTo>
                  <a:close/>
                </a:path>
                <a:path w="4055744" h="1105535">
                  <a:moveTo>
                    <a:pt x="3985053" y="527886"/>
                  </a:moveTo>
                  <a:close/>
                </a:path>
                <a:path w="4055744" h="1105535">
                  <a:moveTo>
                    <a:pt x="72881" y="539614"/>
                  </a:moveTo>
                  <a:lnTo>
                    <a:pt x="70271" y="528465"/>
                  </a:lnTo>
                  <a:lnTo>
                    <a:pt x="70210" y="527985"/>
                  </a:lnTo>
                  <a:lnTo>
                    <a:pt x="70436" y="527823"/>
                  </a:lnTo>
                  <a:lnTo>
                    <a:pt x="79875" y="534785"/>
                  </a:lnTo>
                  <a:lnTo>
                    <a:pt x="78118" y="537372"/>
                  </a:lnTo>
                  <a:lnTo>
                    <a:pt x="75080" y="539101"/>
                  </a:lnTo>
                  <a:lnTo>
                    <a:pt x="72881" y="539614"/>
                  </a:lnTo>
                  <a:close/>
                </a:path>
                <a:path w="4055744" h="1105535">
                  <a:moveTo>
                    <a:pt x="70523" y="527887"/>
                  </a:moveTo>
                  <a:lnTo>
                    <a:pt x="70383" y="527887"/>
                  </a:lnTo>
                  <a:lnTo>
                    <a:pt x="70523" y="527887"/>
                  </a:lnTo>
                  <a:close/>
                </a:path>
                <a:path w="4055744" h="1105535">
                  <a:moveTo>
                    <a:pt x="3983638" y="534784"/>
                  </a:moveTo>
                  <a:lnTo>
                    <a:pt x="3975473" y="534784"/>
                  </a:lnTo>
                  <a:lnTo>
                    <a:pt x="3984886" y="527841"/>
                  </a:lnTo>
                  <a:lnTo>
                    <a:pt x="3985053" y="527886"/>
                  </a:lnTo>
                  <a:lnTo>
                    <a:pt x="3985081" y="528465"/>
                  </a:lnTo>
                  <a:lnTo>
                    <a:pt x="3983638" y="534784"/>
                  </a:lnTo>
                  <a:close/>
                </a:path>
                <a:path w="4055744" h="1105535">
                  <a:moveTo>
                    <a:pt x="3975473" y="534784"/>
                  </a:moveTo>
                  <a:lnTo>
                    <a:pt x="3973577" y="532198"/>
                  </a:lnTo>
                  <a:lnTo>
                    <a:pt x="3973061" y="529956"/>
                  </a:lnTo>
                  <a:lnTo>
                    <a:pt x="3973061" y="527886"/>
                  </a:lnTo>
                  <a:lnTo>
                    <a:pt x="3984775" y="527886"/>
                  </a:lnTo>
                  <a:lnTo>
                    <a:pt x="3975473" y="534784"/>
                  </a:lnTo>
                  <a:close/>
                </a:path>
                <a:path w="4055744" h="1105535">
                  <a:moveTo>
                    <a:pt x="3975473" y="534784"/>
                  </a:moveTo>
                  <a:lnTo>
                    <a:pt x="3984775" y="527886"/>
                  </a:lnTo>
                  <a:lnTo>
                    <a:pt x="3975473" y="534784"/>
                  </a:lnTo>
                  <a:close/>
                </a:path>
                <a:path w="4055744" h="1105535">
                  <a:moveTo>
                    <a:pt x="3975571" y="534711"/>
                  </a:moveTo>
                  <a:lnTo>
                    <a:pt x="3984776" y="527886"/>
                  </a:lnTo>
                  <a:lnTo>
                    <a:pt x="3975571" y="534711"/>
                  </a:lnTo>
                  <a:close/>
                </a:path>
                <a:path w="4055744" h="1105535">
                  <a:moveTo>
                    <a:pt x="4054377" y="539613"/>
                  </a:moveTo>
                  <a:lnTo>
                    <a:pt x="3982536" y="539613"/>
                  </a:lnTo>
                  <a:lnTo>
                    <a:pt x="3985191" y="527985"/>
                  </a:lnTo>
                  <a:lnTo>
                    <a:pt x="4055431" y="528059"/>
                  </a:lnTo>
                  <a:lnTo>
                    <a:pt x="4054631" y="538522"/>
                  </a:lnTo>
                  <a:lnTo>
                    <a:pt x="4054377" y="539613"/>
                  </a:lnTo>
                  <a:close/>
                </a:path>
                <a:path w="4055744" h="1105535">
                  <a:moveTo>
                    <a:pt x="70177" y="528059"/>
                  </a:moveTo>
                  <a:close/>
                </a:path>
                <a:path w="4055744" h="1105535">
                  <a:moveTo>
                    <a:pt x="2314201" y="1035251"/>
                  </a:moveTo>
                  <a:lnTo>
                    <a:pt x="2035470" y="1035251"/>
                  </a:lnTo>
                  <a:lnTo>
                    <a:pt x="2038396" y="1023524"/>
                  </a:lnTo>
                  <a:lnTo>
                    <a:pt x="2035371" y="1022743"/>
                  </a:lnTo>
                  <a:lnTo>
                    <a:pt x="3934944" y="528454"/>
                  </a:lnTo>
                  <a:lnTo>
                    <a:pt x="3980127" y="539048"/>
                  </a:lnTo>
                  <a:lnTo>
                    <a:pt x="3980818" y="539441"/>
                  </a:lnTo>
                  <a:lnTo>
                    <a:pt x="3982536" y="539613"/>
                  </a:lnTo>
                  <a:lnTo>
                    <a:pt x="4054377" y="539613"/>
                  </a:lnTo>
                  <a:lnTo>
                    <a:pt x="4052171" y="549077"/>
                  </a:lnTo>
                  <a:lnTo>
                    <a:pt x="4025317" y="585637"/>
                  </a:lnTo>
                  <a:lnTo>
                    <a:pt x="4002900" y="595834"/>
                  </a:lnTo>
                  <a:lnTo>
                    <a:pt x="2314201" y="1035251"/>
                  </a:lnTo>
                  <a:close/>
                </a:path>
                <a:path w="4055744" h="1105535">
                  <a:moveTo>
                    <a:pt x="163921" y="539614"/>
                  </a:moveTo>
                  <a:lnTo>
                    <a:pt x="72881" y="539614"/>
                  </a:lnTo>
                  <a:lnTo>
                    <a:pt x="74484" y="539441"/>
                  </a:lnTo>
                  <a:lnTo>
                    <a:pt x="75080" y="539101"/>
                  </a:lnTo>
                  <a:lnTo>
                    <a:pt x="120736" y="528465"/>
                  </a:lnTo>
                  <a:lnTo>
                    <a:pt x="163921" y="539614"/>
                  </a:lnTo>
                  <a:close/>
                </a:path>
                <a:path w="4055744" h="1105535">
                  <a:moveTo>
                    <a:pt x="3982536" y="539613"/>
                  </a:moveTo>
                  <a:lnTo>
                    <a:pt x="3980127" y="539048"/>
                  </a:lnTo>
                  <a:lnTo>
                    <a:pt x="3977195" y="537371"/>
                  </a:lnTo>
                  <a:lnTo>
                    <a:pt x="3975473" y="534784"/>
                  </a:lnTo>
                  <a:lnTo>
                    <a:pt x="3983638" y="534784"/>
                  </a:lnTo>
                  <a:lnTo>
                    <a:pt x="3982536" y="539613"/>
                  </a:lnTo>
                  <a:close/>
                </a:path>
                <a:path w="4055744" h="1105535">
                  <a:moveTo>
                    <a:pt x="3982536" y="539613"/>
                  </a:moveTo>
                  <a:lnTo>
                    <a:pt x="3980813" y="539441"/>
                  </a:lnTo>
                  <a:lnTo>
                    <a:pt x="3980127" y="539048"/>
                  </a:lnTo>
                  <a:lnTo>
                    <a:pt x="3982536" y="539613"/>
                  </a:lnTo>
                  <a:close/>
                </a:path>
                <a:path w="4055744" h="1105535">
                  <a:moveTo>
                    <a:pt x="72881" y="539614"/>
                  </a:moveTo>
                  <a:lnTo>
                    <a:pt x="75080" y="539101"/>
                  </a:lnTo>
                  <a:lnTo>
                    <a:pt x="74483" y="539441"/>
                  </a:lnTo>
                  <a:lnTo>
                    <a:pt x="72881" y="539614"/>
                  </a:lnTo>
                  <a:close/>
                </a:path>
                <a:path w="4055744" h="1105535">
                  <a:moveTo>
                    <a:pt x="2032369" y="1023524"/>
                  </a:moveTo>
                  <a:lnTo>
                    <a:pt x="2035371" y="1022743"/>
                  </a:lnTo>
                  <a:lnTo>
                    <a:pt x="2037061" y="1023179"/>
                  </a:lnTo>
                  <a:lnTo>
                    <a:pt x="2035467" y="1023180"/>
                  </a:lnTo>
                  <a:lnTo>
                    <a:pt x="2032369" y="1023524"/>
                  </a:lnTo>
                  <a:close/>
                </a:path>
                <a:path w="4055744" h="1105535">
                  <a:moveTo>
                    <a:pt x="2035470" y="1034906"/>
                  </a:moveTo>
                  <a:lnTo>
                    <a:pt x="2032369" y="1023525"/>
                  </a:lnTo>
                  <a:lnTo>
                    <a:pt x="2035470" y="1023179"/>
                  </a:lnTo>
                  <a:lnTo>
                    <a:pt x="2035470" y="1034906"/>
                  </a:lnTo>
                  <a:close/>
                </a:path>
                <a:path w="4055744" h="1105535">
                  <a:moveTo>
                    <a:pt x="2038398" y="1023525"/>
                  </a:moveTo>
                  <a:lnTo>
                    <a:pt x="2035470" y="1023180"/>
                  </a:lnTo>
                  <a:lnTo>
                    <a:pt x="2037062" y="1023180"/>
                  </a:lnTo>
                  <a:lnTo>
                    <a:pt x="2038398" y="1023525"/>
                  </a:lnTo>
                  <a:close/>
                </a:path>
                <a:path w="4055744" h="1105535">
                  <a:moveTo>
                    <a:pt x="2035470" y="1035251"/>
                  </a:moveTo>
                  <a:lnTo>
                    <a:pt x="2035470" y="1023180"/>
                  </a:lnTo>
                  <a:lnTo>
                    <a:pt x="2038398" y="1023525"/>
                  </a:lnTo>
                  <a:lnTo>
                    <a:pt x="2035470" y="1035251"/>
                  </a:lnTo>
                  <a:close/>
                </a:path>
                <a:path w="4055744" h="1105535">
                  <a:moveTo>
                    <a:pt x="2035470" y="1034906"/>
                  </a:moveTo>
                  <a:lnTo>
                    <a:pt x="2032369" y="1023524"/>
                  </a:lnTo>
                  <a:lnTo>
                    <a:pt x="2035470" y="1034906"/>
                  </a:lnTo>
                  <a:close/>
                </a:path>
              </a:pathLst>
            </a:custGeom>
            <a:solidFill>
              <a:srgbClr val="4965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454746" y="1726720"/>
              <a:ext cx="2670175" cy="1103630"/>
            </a:xfrm>
            <a:custGeom>
              <a:avLst/>
              <a:gdLst/>
              <a:ahLst/>
              <a:cxnLst/>
              <a:rect l="l" t="t" r="r" b="b"/>
              <a:pathLst>
                <a:path w="2670175" h="1103630">
                  <a:moveTo>
                    <a:pt x="2669593" y="1103026"/>
                  </a:moveTo>
                  <a:lnTo>
                    <a:pt x="0" y="1103026"/>
                  </a:lnTo>
                  <a:lnTo>
                    <a:pt x="0" y="0"/>
                  </a:lnTo>
                  <a:lnTo>
                    <a:pt x="1318947" y="340600"/>
                  </a:lnTo>
                  <a:lnTo>
                    <a:pt x="1324632" y="341979"/>
                  </a:lnTo>
                  <a:lnTo>
                    <a:pt x="1330490" y="342669"/>
                  </a:lnTo>
                  <a:lnTo>
                    <a:pt x="1399030" y="342669"/>
                  </a:lnTo>
                  <a:lnTo>
                    <a:pt x="1404569" y="346981"/>
                  </a:lnTo>
                  <a:lnTo>
                    <a:pt x="1442531" y="375593"/>
                  </a:lnTo>
                  <a:lnTo>
                    <a:pt x="1481546" y="403501"/>
                  </a:lnTo>
                  <a:lnTo>
                    <a:pt x="1521564" y="430664"/>
                  </a:lnTo>
                  <a:lnTo>
                    <a:pt x="1562536" y="457044"/>
                  </a:lnTo>
                  <a:lnTo>
                    <a:pt x="1604412" y="482600"/>
                  </a:lnTo>
                  <a:lnTo>
                    <a:pt x="1647142" y="507294"/>
                  </a:lnTo>
                  <a:lnTo>
                    <a:pt x="1690676" y="531085"/>
                  </a:lnTo>
                  <a:lnTo>
                    <a:pt x="1734965" y="553936"/>
                  </a:lnTo>
                  <a:lnTo>
                    <a:pt x="1779958" y="575806"/>
                  </a:lnTo>
                  <a:lnTo>
                    <a:pt x="1825606" y="596655"/>
                  </a:lnTo>
                  <a:lnTo>
                    <a:pt x="1871860" y="616445"/>
                  </a:lnTo>
                  <a:lnTo>
                    <a:pt x="1918668" y="635136"/>
                  </a:lnTo>
                  <a:lnTo>
                    <a:pt x="1965981" y="652689"/>
                  </a:lnTo>
                  <a:lnTo>
                    <a:pt x="2013750" y="669064"/>
                  </a:lnTo>
                  <a:lnTo>
                    <a:pt x="2061925" y="684221"/>
                  </a:lnTo>
                  <a:lnTo>
                    <a:pt x="2110456" y="698123"/>
                  </a:lnTo>
                  <a:lnTo>
                    <a:pt x="2159293" y="710728"/>
                  </a:lnTo>
                  <a:lnTo>
                    <a:pt x="2208386" y="721997"/>
                  </a:lnTo>
                  <a:lnTo>
                    <a:pt x="2257686" y="731892"/>
                  </a:lnTo>
                  <a:lnTo>
                    <a:pt x="2307142" y="740373"/>
                  </a:lnTo>
                  <a:lnTo>
                    <a:pt x="2356705" y="747400"/>
                  </a:lnTo>
                  <a:lnTo>
                    <a:pt x="2406325" y="752934"/>
                  </a:lnTo>
                  <a:lnTo>
                    <a:pt x="2455953" y="756936"/>
                  </a:lnTo>
                  <a:lnTo>
                    <a:pt x="2505537" y="759366"/>
                  </a:lnTo>
                  <a:lnTo>
                    <a:pt x="2555030" y="760185"/>
                  </a:lnTo>
                  <a:lnTo>
                    <a:pt x="2669593" y="760185"/>
                  </a:lnTo>
                  <a:lnTo>
                    <a:pt x="2669593" y="1103026"/>
                  </a:lnTo>
                  <a:close/>
                </a:path>
                <a:path w="2670175" h="1103630">
                  <a:moveTo>
                    <a:pt x="1399030" y="342669"/>
                  </a:moveTo>
                  <a:lnTo>
                    <a:pt x="1342377" y="342669"/>
                  </a:lnTo>
                  <a:lnTo>
                    <a:pt x="1348235" y="341979"/>
                  </a:lnTo>
                  <a:lnTo>
                    <a:pt x="1353920" y="340600"/>
                  </a:lnTo>
                  <a:lnTo>
                    <a:pt x="1354091" y="340427"/>
                  </a:lnTo>
                  <a:lnTo>
                    <a:pt x="1385962" y="332149"/>
                  </a:lnTo>
                  <a:lnTo>
                    <a:pt x="1398366" y="342152"/>
                  </a:lnTo>
                  <a:lnTo>
                    <a:pt x="1399030" y="342669"/>
                  </a:lnTo>
                  <a:close/>
                </a:path>
                <a:path w="2670175" h="1103630">
                  <a:moveTo>
                    <a:pt x="2669593" y="760185"/>
                  </a:moveTo>
                  <a:lnTo>
                    <a:pt x="2555030" y="760185"/>
                  </a:lnTo>
                  <a:lnTo>
                    <a:pt x="2583735" y="759894"/>
                  </a:lnTo>
                  <a:lnTo>
                    <a:pt x="2612440" y="759021"/>
                  </a:lnTo>
                  <a:lnTo>
                    <a:pt x="2641081" y="757565"/>
                  </a:lnTo>
                  <a:lnTo>
                    <a:pt x="2669593" y="755528"/>
                  </a:lnTo>
                  <a:lnTo>
                    <a:pt x="2669593" y="760185"/>
                  </a:lnTo>
                  <a:close/>
                </a:path>
              </a:pathLst>
            </a:custGeom>
            <a:solidFill>
              <a:srgbClr val="7BD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413744" y="1716026"/>
              <a:ext cx="2752090" cy="1155065"/>
            </a:xfrm>
            <a:custGeom>
              <a:avLst/>
              <a:gdLst/>
              <a:ahLst/>
              <a:cxnLst/>
              <a:rect l="l" t="t" r="r" b="b"/>
              <a:pathLst>
                <a:path w="2752090" h="1155064">
                  <a:moveTo>
                    <a:pt x="2751769" y="1154936"/>
                  </a:moveTo>
                  <a:lnTo>
                    <a:pt x="0" y="1154936"/>
                  </a:lnTo>
                  <a:lnTo>
                    <a:pt x="0" y="0"/>
                  </a:lnTo>
                  <a:lnTo>
                    <a:pt x="41001" y="10692"/>
                  </a:lnTo>
                  <a:lnTo>
                    <a:pt x="41001" y="1113719"/>
                  </a:lnTo>
                  <a:lnTo>
                    <a:pt x="2710595" y="1113719"/>
                  </a:lnTo>
                  <a:lnTo>
                    <a:pt x="2710595" y="766220"/>
                  </a:lnTo>
                  <a:lnTo>
                    <a:pt x="2751770" y="762254"/>
                  </a:lnTo>
                  <a:lnTo>
                    <a:pt x="2751770" y="1154936"/>
                  </a:lnTo>
                  <a:lnTo>
                    <a:pt x="2751770" y="1113719"/>
                  </a:lnTo>
                  <a:lnTo>
                    <a:pt x="2751770" y="1154936"/>
                  </a:lnTo>
                  <a:close/>
                </a:path>
              </a:pathLst>
            </a:custGeom>
            <a:solidFill>
              <a:srgbClr val="3B64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876586" y="1111569"/>
              <a:ext cx="1868170" cy="863600"/>
            </a:xfrm>
            <a:custGeom>
              <a:avLst/>
              <a:gdLst/>
              <a:ahLst/>
              <a:cxnLst/>
              <a:rect l="l" t="t" r="r" b="b"/>
              <a:pathLst>
                <a:path w="1868169" h="863600">
                  <a:moveTo>
                    <a:pt x="1867992" y="863141"/>
                  </a:moveTo>
                  <a:lnTo>
                    <a:pt x="0" y="380782"/>
                  </a:lnTo>
                  <a:lnTo>
                    <a:pt x="1634730" y="0"/>
                  </a:lnTo>
                  <a:lnTo>
                    <a:pt x="1614834" y="41066"/>
                  </a:lnTo>
                  <a:lnTo>
                    <a:pt x="1598185" y="84072"/>
                  </a:lnTo>
                  <a:lnTo>
                    <a:pt x="1584993" y="129018"/>
                  </a:lnTo>
                  <a:lnTo>
                    <a:pt x="1575467" y="175904"/>
                  </a:lnTo>
                  <a:lnTo>
                    <a:pt x="1569911" y="224262"/>
                  </a:lnTo>
                  <a:lnTo>
                    <a:pt x="1568399" y="272049"/>
                  </a:lnTo>
                  <a:lnTo>
                    <a:pt x="1570716" y="319232"/>
                  </a:lnTo>
                  <a:lnTo>
                    <a:pt x="1576646" y="365777"/>
                  </a:lnTo>
                  <a:lnTo>
                    <a:pt x="1585975" y="411651"/>
                  </a:lnTo>
                  <a:lnTo>
                    <a:pt x="1597862" y="454075"/>
                  </a:lnTo>
                  <a:lnTo>
                    <a:pt x="1611408" y="493374"/>
                  </a:lnTo>
                  <a:lnTo>
                    <a:pt x="1631866" y="542370"/>
                  </a:lnTo>
                  <a:lnTo>
                    <a:pt x="1656359" y="591644"/>
                  </a:lnTo>
                  <a:lnTo>
                    <a:pt x="1676445" y="626895"/>
                  </a:lnTo>
                  <a:lnTo>
                    <a:pt x="1720413" y="693945"/>
                  </a:lnTo>
                  <a:lnTo>
                    <a:pt x="1745046" y="727056"/>
                  </a:lnTo>
                  <a:lnTo>
                    <a:pt x="1780691" y="770833"/>
                  </a:lnTo>
                  <a:lnTo>
                    <a:pt x="1826473" y="821578"/>
                  </a:lnTo>
                  <a:lnTo>
                    <a:pt x="1867992" y="863140"/>
                  </a:lnTo>
                  <a:close/>
                </a:path>
              </a:pathLst>
            </a:custGeom>
            <a:solidFill>
              <a:srgbClr val="7BD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96912" y="1062419"/>
              <a:ext cx="2044064" cy="1007110"/>
            </a:xfrm>
            <a:custGeom>
              <a:avLst/>
              <a:gdLst/>
              <a:ahLst/>
              <a:cxnLst/>
              <a:rect l="l" t="t" r="r" b="b"/>
              <a:pathLst>
                <a:path w="2044065" h="1007110">
                  <a:moveTo>
                    <a:pt x="2000278" y="1006968"/>
                  </a:moveTo>
                  <a:lnTo>
                    <a:pt x="1994352" y="1006969"/>
                  </a:lnTo>
                  <a:lnTo>
                    <a:pt x="1988322" y="1006969"/>
                  </a:lnTo>
                  <a:lnTo>
                    <a:pt x="1982465" y="1006279"/>
                  </a:lnTo>
                  <a:lnTo>
                    <a:pt x="616831" y="653607"/>
                  </a:lnTo>
                  <a:lnTo>
                    <a:pt x="616831" y="611183"/>
                  </a:lnTo>
                  <a:lnTo>
                    <a:pt x="21788" y="457525"/>
                  </a:lnTo>
                  <a:lnTo>
                    <a:pt x="5325" y="446482"/>
                  </a:lnTo>
                  <a:lnTo>
                    <a:pt x="0" y="429069"/>
                  </a:lnTo>
                  <a:lnTo>
                    <a:pt x="5741" y="411786"/>
                  </a:lnTo>
                  <a:lnTo>
                    <a:pt x="22477" y="401132"/>
                  </a:lnTo>
                  <a:lnTo>
                    <a:pt x="1743862" y="0"/>
                  </a:lnTo>
                  <a:lnTo>
                    <a:pt x="1736013" y="11996"/>
                  </a:lnTo>
                  <a:lnTo>
                    <a:pt x="1728487" y="24186"/>
                  </a:lnTo>
                  <a:lnTo>
                    <a:pt x="1721283" y="36571"/>
                  </a:lnTo>
                  <a:lnTo>
                    <a:pt x="1714403" y="49149"/>
                  </a:lnTo>
                  <a:lnTo>
                    <a:pt x="79742" y="429932"/>
                  </a:lnTo>
                  <a:lnTo>
                    <a:pt x="1947734" y="912290"/>
                  </a:lnTo>
                  <a:lnTo>
                    <a:pt x="1998383" y="958681"/>
                  </a:lnTo>
                  <a:lnTo>
                    <a:pt x="2033431" y="988077"/>
                  </a:lnTo>
                  <a:lnTo>
                    <a:pt x="2043864" y="996449"/>
                  </a:lnTo>
                  <a:lnTo>
                    <a:pt x="2006136" y="1006279"/>
                  </a:lnTo>
                  <a:lnTo>
                    <a:pt x="2000278" y="1006968"/>
                  </a:lnTo>
                  <a:close/>
                </a:path>
              </a:pathLst>
            </a:custGeom>
            <a:solidFill>
              <a:srgbClr val="3B64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292977" y="3159308"/>
              <a:ext cx="693420" cy="327660"/>
            </a:xfrm>
            <a:custGeom>
              <a:avLst/>
              <a:gdLst/>
              <a:ahLst/>
              <a:cxnLst/>
              <a:rect l="l" t="t" r="r" b="b"/>
              <a:pathLst>
                <a:path w="693419" h="327660">
                  <a:moveTo>
                    <a:pt x="693240" y="327665"/>
                  </a:moveTo>
                  <a:lnTo>
                    <a:pt x="346447" y="154175"/>
                  </a:lnTo>
                  <a:lnTo>
                    <a:pt x="0" y="327665"/>
                  </a:lnTo>
                  <a:lnTo>
                    <a:pt x="0" y="0"/>
                  </a:lnTo>
                  <a:lnTo>
                    <a:pt x="693240" y="0"/>
                  </a:lnTo>
                  <a:lnTo>
                    <a:pt x="693240" y="327665"/>
                  </a:lnTo>
                  <a:close/>
                </a:path>
              </a:pathLst>
            </a:custGeom>
            <a:solidFill>
              <a:srgbClr val="ABE3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251805" y="3118091"/>
              <a:ext cx="775970" cy="410209"/>
            </a:xfrm>
            <a:custGeom>
              <a:avLst/>
              <a:gdLst/>
              <a:ahLst/>
              <a:cxnLst/>
              <a:rect l="l" t="t" r="r" b="b"/>
              <a:pathLst>
                <a:path w="775969" h="410210">
                  <a:moveTo>
                    <a:pt x="39257" y="409927"/>
                  </a:moveTo>
                  <a:lnTo>
                    <a:pt x="5211" y="388909"/>
                  </a:lnTo>
                  <a:lnTo>
                    <a:pt x="0" y="368882"/>
                  </a:lnTo>
                  <a:lnTo>
                    <a:pt x="0" y="41216"/>
                  </a:lnTo>
                  <a:lnTo>
                    <a:pt x="18280" y="6911"/>
                  </a:lnTo>
                  <a:lnTo>
                    <a:pt x="41174" y="0"/>
                  </a:lnTo>
                  <a:lnTo>
                    <a:pt x="734414" y="0"/>
                  </a:lnTo>
                  <a:lnTo>
                    <a:pt x="768511" y="18299"/>
                  </a:lnTo>
                  <a:lnTo>
                    <a:pt x="775415" y="41216"/>
                  </a:lnTo>
                  <a:lnTo>
                    <a:pt x="775415" y="82261"/>
                  </a:lnTo>
                  <a:lnTo>
                    <a:pt x="82175" y="82261"/>
                  </a:lnTo>
                  <a:lnTo>
                    <a:pt x="82175" y="302314"/>
                  </a:lnTo>
                  <a:lnTo>
                    <a:pt x="265930" y="302314"/>
                  </a:lnTo>
                  <a:lnTo>
                    <a:pt x="59435" y="405616"/>
                  </a:lnTo>
                  <a:lnTo>
                    <a:pt x="49531" y="409081"/>
                  </a:lnTo>
                  <a:lnTo>
                    <a:pt x="39257" y="409927"/>
                  </a:lnTo>
                  <a:close/>
                </a:path>
                <a:path w="775969" h="410210">
                  <a:moveTo>
                    <a:pt x="775415" y="368882"/>
                  </a:moveTo>
                  <a:lnTo>
                    <a:pt x="734413" y="368882"/>
                  </a:lnTo>
                  <a:lnTo>
                    <a:pt x="752675" y="331977"/>
                  </a:lnTo>
                  <a:lnTo>
                    <a:pt x="693239" y="302213"/>
                  </a:lnTo>
                  <a:lnTo>
                    <a:pt x="693239" y="82261"/>
                  </a:lnTo>
                  <a:lnTo>
                    <a:pt x="775415" y="82261"/>
                  </a:lnTo>
                  <a:lnTo>
                    <a:pt x="775415" y="368882"/>
                  </a:lnTo>
                  <a:close/>
                </a:path>
                <a:path w="775969" h="410210">
                  <a:moveTo>
                    <a:pt x="265930" y="302314"/>
                  </a:moveTo>
                  <a:lnTo>
                    <a:pt x="82175" y="302314"/>
                  </a:lnTo>
                  <a:lnTo>
                    <a:pt x="369360" y="158486"/>
                  </a:lnTo>
                  <a:lnTo>
                    <a:pt x="378342" y="155285"/>
                  </a:lnTo>
                  <a:lnTo>
                    <a:pt x="387729" y="154218"/>
                  </a:lnTo>
                  <a:lnTo>
                    <a:pt x="397147" y="155285"/>
                  </a:lnTo>
                  <a:lnTo>
                    <a:pt x="406227" y="158486"/>
                  </a:lnTo>
                  <a:lnTo>
                    <a:pt x="571874" y="241438"/>
                  </a:lnTo>
                  <a:lnTo>
                    <a:pt x="387621" y="241438"/>
                  </a:lnTo>
                  <a:lnTo>
                    <a:pt x="265930" y="302314"/>
                  </a:lnTo>
                  <a:close/>
                </a:path>
                <a:path w="775969" h="410210">
                  <a:moveTo>
                    <a:pt x="736222" y="409927"/>
                  </a:moveTo>
                  <a:lnTo>
                    <a:pt x="725907" y="409081"/>
                  </a:lnTo>
                  <a:lnTo>
                    <a:pt x="715980" y="405616"/>
                  </a:lnTo>
                  <a:lnTo>
                    <a:pt x="387621" y="241438"/>
                  </a:lnTo>
                  <a:lnTo>
                    <a:pt x="571874" y="241438"/>
                  </a:lnTo>
                  <a:lnTo>
                    <a:pt x="693239" y="302213"/>
                  </a:lnTo>
                  <a:lnTo>
                    <a:pt x="693239" y="368882"/>
                  </a:lnTo>
                  <a:lnTo>
                    <a:pt x="775415" y="368882"/>
                  </a:lnTo>
                  <a:lnTo>
                    <a:pt x="755948" y="403891"/>
                  </a:lnTo>
                  <a:lnTo>
                    <a:pt x="746408" y="408186"/>
                  </a:lnTo>
                  <a:lnTo>
                    <a:pt x="736222" y="409927"/>
                  </a:lnTo>
                  <a:close/>
                </a:path>
                <a:path w="775969" h="410210">
                  <a:moveTo>
                    <a:pt x="734413" y="368882"/>
                  </a:moveTo>
                  <a:lnTo>
                    <a:pt x="693239" y="368882"/>
                  </a:lnTo>
                  <a:lnTo>
                    <a:pt x="693239" y="302213"/>
                  </a:lnTo>
                  <a:lnTo>
                    <a:pt x="752675" y="331977"/>
                  </a:lnTo>
                  <a:lnTo>
                    <a:pt x="734413" y="368882"/>
                  </a:lnTo>
                  <a:close/>
                </a:path>
              </a:pathLst>
            </a:custGeom>
            <a:solidFill>
              <a:srgbClr val="4965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09053" y="4878001"/>
              <a:ext cx="4705349" cy="489584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5717" y="8521418"/>
              <a:ext cx="3670693" cy="81479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20375" y="138080"/>
              <a:ext cx="2478189" cy="1663652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601438" y="4673600"/>
            <a:ext cx="9018905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6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MOBILIT</a:t>
            </a:r>
            <a:r>
              <a:rPr lang="ro-RO" sz="6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ĂȚI ERASMUS STUDIU</a:t>
            </a:r>
            <a:endParaRPr sz="6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56951" y="8207337"/>
            <a:ext cx="3752850" cy="1295400"/>
          </a:xfrm>
          <a:prstGeom prst="rect">
            <a:avLst/>
          </a:prstGeom>
          <a:solidFill>
            <a:srgbClr val="C7D0D8">
              <a:alpha val="83918"/>
            </a:srgbClr>
          </a:solidFill>
        </p:spPr>
        <p:txBody>
          <a:bodyPr vert="horz" wrap="square" lIns="0" tIns="377190" rIns="0" bIns="0" rtlCol="0">
            <a:spAutoFit/>
          </a:bodyPr>
          <a:lstStyle/>
          <a:p>
            <a:pPr marL="720725">
              <a:lnSpc>
                <a:spcPct val="100000"/>
              </a:lnSpc>
              <a:spcBef>
                <a:spcPts val="2970"/>
              </a:spcBef>
            </a:pPr>
            <a:r>
              <a:rPr sz="3350" spc="-60" dirty="0">
                <a:solidFill>
                  <a:srgbClr val="3B6491"/>
                </a:solidFill>
                <a:latin typeface="Verdana"/>
                <a:cs typeface="Verdana"/>
              </a:rPr>
              <a:t>#EOD2022</a:t>
            </a:r>
            <a:endParaRPr sz="33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78252" y="656293"/>
            <a:ext cx="4121785" cy="4102100"/>
            <a:chOff x="6678252" y="656293"/>
            <a:chExt cx="4121785" cy="4102100"/>
          </a:xfrm>
        </p:grpSpPr>
        <p:sp>
          <p:nvSpPr>
            <p:cNvPr id="3" name="object 3"/>
            <p:cNvSpPr/>
            <p:nvPr/>
          </p:nvSpPr>
          <p:spPr>
            <a:xfrm>
              <a:off x="6678252" y="656293"/>
              <a:ext cx="4121785" cy="4102100"/>
            </a:xfrm>
            <a:custGeom>
              <a:avLst/>
              <a:gdLst/>
              <a:ahLst/>
              <a:cxnLst/>
              <a:rect l="l" t="t" r="r" b="b"/>
              <a:pathLst>
                <a:path w="4121784" h="4102100">
                  <a:moveTo>
                    <a:pt x="2788274" y="406400"/>
                  </a:moveTo>
                  <a:lnTo>
                    <a:pt x="2086412" y="406400"/>
                  </a:lnTo>
                  <a:lnTo>
                    <a:pt x="2095861" y="393700"/>
                  </a:lnTo>
                  <a:lnTo>
                    <a:pt x="2105192" y="381000"/>
                  </a:lnTo>
                  <a:lnTo>
                    <a:pt x="2113246" y="381000"/>
                  </a:lnTo>
                  <a:lnTo>
                    <a:pt x="2304704" y="12700"/>
                  </a:lnTo>
                  <a:lnTo>
                    <a:pt x="2314119" y="12700"/>
                  </a:lnTo>
                  <a:lnTo>
                    <a:pt x="2327152" y="0"/>
                  </a:lnTo>
                  <a:lnTo>
                    <a:pt x="2357190" y="0"/>
                  </a:lnTo>
                  <a:lnTo>
                    <a:pt x="2742746" y="88900"/>
                  </a:lnTo>
                  <a:lnTo>
                    <a:pt x="2756232" y="88900"/>
                  </a:lnTo>
                  <a:lnTo>
                    <a:pt x="2767471" y="101600"/>
                  </a:lnTo>
                  <a:lnTo>
                    <a:pt x="2775288" y="114300"/>
                  </a:lnTo>
                  <a:lnTo>
                    <a:pt x="2778510" y="127000"/>
                  </a:lnTo>
                  <a:lnTo>
                    <a:pt x="2788274" y="406400"/>
                  </a:lnTo>
                  <a:close/>
                </a:path>
                <a:path w="4121784" h="4102100">
                  <a:moveTo>
                    <a:pt x="3684999" y="749300"/>
                  </a:moveTo>
                  <a:lnTo>
                    <a:pt x="1068598" y="749300"/>
                  </a:lnTo>
                  <a:lnTo>
                    <a:pt x="1082452" y="736600"/>
                  </a:lnTo>
                  <a:lnTo>
                    <a:pt x="1199538" y="660400"/>
                  </a:lnTo>
                  <a:lnTo>
                    <a:pt x="1211064" y="647700"/>
                  </a:lnTo>
                  <a:lnTo>
                    <a:pt x="1220080" y="635000"/>
                  </a:lnTo>
                  <a:lnTo>
                    <a:pt x="1225687" y="622300"/>
                  </a:lnTo>
                  <a:lnTo>
                    <a:pt x="1226982" y="596900"/>
                  </a:lnTo>
                  <a:lnTo>
                    <a:pt x="1195588" y="203200"/>
                  </a:lnTo>
                  <a:lnTo>
                    <a:pt x="1197132" y="190500"/>
                  </a:lnTo>
                  <a:lnTo>
                    <a:pt x="1203416" y="177800"/>
                  </a:lnTo>
                  <a:lnTo>
                    <a:pt x="1213436" y="165100"/>
                  </a:lnTo>
                  <a:lnTo>
                    <a:pt x="1226189" y="152400"/>
                  </a:lnTo>
                  <a:lnTo>
                    <a:pt x="1594458" y="25400"/>
                  </a:lnTo>
                  <a:lnTo>
                    <a:pt x="1625003" y="25400"/>
                  </a:lnTo>
                  <a:lnTo>
                    <a:pt x="1638991" y="38100"/>
                  </a:lnTo>
                  <a:lnTo>
                    <a:pt x="1649705" y="50800"/>
                  </a:lnTo>
                  <a:lnTo>
                    <a:pt x="1883745" y="381000"/>
                  </a:lnTo>
                  <a:lnTo>
                    <a:pt x="1894555" y="393700"/>
                  </a:lnTo>
                  <a:lnTo>
                    <a:pt x="1908805" y="406400"/>
                  </a:lnTo>
                  <a:lnTo>
                    <a:pt x="2788274" y="406400"/>
                  </a:lnTo>
                  <a:lnTo>
                    <a:pt x="2793156" y="546100"/>
                  </a:lnTo>
                  <a:lnTo>
                    <a:pt x="2813803" y="584200"/>
                  </a:lnTo>
                  <a:lnTo>
                    <a:pt x="2922451" y="647700"/>
                  </a:lnTo>
                  <a:lnTo>
                    <a:pt x="2936901" y="647700"/>
                  </a:lnTo>
                  <a:lnTo>
                    <a:pt x="2953464" y="660400"/>
                  </a:lnTo>
                  <a:lnTo>
                    <a:pt x="3601315" y="660400"/>
                  </a:lnTo>
                  <a:lnTo>
                    <a:pt x="3677236" y="736600"/>
                  </a:lnTo>
                  <a:lnTo>
                    <a:pt x="3684999" y="749300"/>
                  </a:lnTo>
                  <a:close/>
                </a:path>
                <a:path w="4121784" h="4102100">
                  <a:moveTo>
                    <a:pt x="3601315" y="660400"/>
                  </a:moveTo>
                  <a:lnTo>
                    <a:pt x="2953464" y="660400"/>
                  </a:lnTo>
                  <a:lnTo>
                    <a:pt x="2970097" y="647700"/>
                  </a:lnTo>
                  <a:lnTo>
                    <a:pt x="2984757" y="647700"/>
                  </a:lnTo>
                  <a:lnTo>
                    <a:pt x="3340744" y="457200"/>
                  </a:lnTo>
                  <a:lnTo>
                    <a:pt x="3355069" y="444500"/>
                  </a:lnTo>
                  <a:lnTo>
                    <a:pt x="3386036" y="444500"/>
                  </a:lnTo>
                  <a:lnTo>
                    <a:pt x="3398861" y="457200"/>
                  </a:lnTo>
                  <a:lnTo>
                    <a:pt x="3601315" y="660400"/>
                  </a:lnTo>
                  <a:close/>
                </a:path>
                <a:path w="4121784" h="4102100">
                  <a:moveTo>
                    <a:pt x="371618" y="3162300"/>
                  </a:moveTo>
                  <a:lnTo>
                    <a:pt x="341464" y="3162300"/>
                  </a:lnTo>
                  <a:lnTo>
                    <a:pt x="328139" y="3149600"/>
                  </a:lnTo>
                  <a:lnTo>
                    <a:pt x="318315" y="3136900"/>
                  </a:lnTo>
                  <a:lnTo>
                    <a:pt x="156162" y="2819400"/>
                  </a:lnTo>
                  <a:lnTo>
                    <a:pt x="152470" y="2806700"/>
                  </a:lnTo>
                  <a:lnTo>
                    <a:pt x="153407" y="2794000"/>
                  </a:lnTo>
                  <a:lnTo>
                    <a:pt x="158593" y="2781300"/>
                  </a:lnTo>
                  <a:lnTo>
                    <a:pt x="167651" y="2768600"/>
                  </a:lnTo>
                  <a:lnTo>
                    <a:pt x="464969" y="2489200"/>
                  </a:lnTo>
                  <a:lnTo>
                    <a:pt x="474570" y="2476500"/>
                  </a:lnTo>
                  <a:lnTo>
                    <a:pt x="481235" y="2463800"/>
                  </a:lnTo>
                  <a:lnTo>
                    <a:pt x="484359" y="2451100"/>
                  </a:lnTo>
                  <a:lnTo>
                    <a:pt x="483337" y="2425700"/>
                  </a:lnTo>
                  <a:lnTo>
                    <a:pt x="448150" y="2235200"/>
                  </a:lnTo>
                  <a:lnTo>
                    <a:pt x="422778" y="2197100"/>
                  </a:lnTo>
                  <a:lnTo>
                    <a:pt x="33854" y="2057400"/>
                  </a:lnTo>
                  <a:lnTo>
                    <a:pt x="20721" y="2044700"/>
                  </a:lnTo>
                  <a:lnTo>
                    <a:pt x="0" y="2044700"/>
                  </a:lnTo>
                  <a:lnTo>
                    <a:pt x="6148" y="1917700"/>
                  </a:lnTo>
                  <a:lnTo>
                    <a:pt x="19676" y="1790700"/>
                  </a:lnTo>
                  <a:lnTo>
                    <a:pt x="33203" y="1689100"/>
                  </a:lnTo>
                  <a:lnTo>
                    <a:pt x="39352" y="1638300"/>
                  </a:lnTo>
                  <a:lnTo>
                    <a:pt x="44350" y="1625600"/>
                  </a:lnTo>
                  <a:lnTo>
                    <a:pt x="53764" y="1612900"/>
                  </a:lnTo>
                  <a:lnTo>
                    <a:pt x="66249" y="1612900"/>
                  </a:lnTo>
                  <a:lnTo>
                    <a:pt x="80458" y="1600200"/>
                  </a:lnTo>
                  <a:lnTo>
                    <a:pt x="482713" y="1524000"/>
                  </a:lnTo>
                  <a:lnTo>
                    <a:pt x="497475" y="1524000"/>
                  </a:lnTo>
                  <a:lnTo>
                    <a:pt x="511464" y="1511300"/>
                  </a:lnTo>
                  <a:lnTo>
                    <a:pt x="596557" y="1333500"/>
                  </a:lnTo>
                  <a:lnTo>
                    <a:pt x="600845" y="1295400"/>
                  </a:lnTo>
                  <a:lnTo>
                    <a:pt x="597170" y="1282700"/>
                  </a:lnTo>
                  <a:lnTo>
                    <a:pt x="589906" y="1270000"/>
                  </a:lnTo>
                  <a:lnTo>
                    <a:pt x="348124" y="952500"/>
                  </a:lnTo>
                  <a:lnTo>
                    <a:pt x="341329" y="939800"/>
                  </a:lnTo>
                  <a:lnTo>
                    <a:pt x="338932" y="927100"/>
                  </a:lnTo>
                  <a:lnTo>
                    <a:pt x="340954" y="914400"/>
                  </a:lnTo>
                  <a:lnTo>
                    <a:pt x="347415" y="889000"/>
                  </a:lnTo>
                  <a:lnTo>
                    <a:pt x="583724" y="596900"/>
                  </a:lnTo>
                  <a:lnTo>
                    <a:pt x="595705" y="596900"/>
                  </a:lnTo>
                  <a:lnTo>
                    <a:pt x="610515" y="584200"/>
                  </a:lnTo>
                  <a:lnTo>
                    <a:pt x="641096" y="584200"/>
                  </a:lnTo>
                  <a:lnTo>
                    <a:pt x="1020254" y="749300"/>
                  </a:lnTo>
                  <a:lnTo>
                    <a:pt x="3684999" y="749300"/>
                  </a:lnTo>
                  <a:lnTo>
                    <a:pt x="3688597" y="774700"/>
                  </a:lnTo>
                  <a:lnTo>
                    <a:pt x="3687853" y="787400"/>
                  </a:lnTo>
                  <a:lnTo>
                    <a:pt x="3682590" y="800100"/>
                  </a:lnTo>
                  <a:lnTo>
                    <a:pt x="3659635" y="838200"/>
                  </a:lnTo>
                  <a:lnTo>
                    <a:pt x="2015053" y="838200"/>
                  </a:lnTo>
                  <a:lnTo>
                    <a:pt x="1967047" y="850900"/>
                  </a:lnTo>
                  <a:lnTo>
                    <a:pt x="1872637" y="850900"/>
                  </a:lnTo>
                  <a:lnTo>
                    <a:pt x="1691234" y="901700"/>
                  </a:lnTo>
                  <a:lnTo>
                    <a:pt x="1604818" y="927100"/>
                  </a:lnTo>
                  <a:lnTo>
                    <a:pt x="1562807" y="952500"/>
                  </a:lnTo>
                  <a:lnTo>
                    <a:pt x="1521643" y="965200"/>
                  </a:lnTo>
                  <a:lnTo>
                    <a:pt x="1481361" y="990600"/>
                  </a:lnTo>
                  <a:lnTo>
                    <a:pt x="1441997" y="1016000"/>
                  </a:lnTo>
                  <a:lnTo>
                    <a:pt x="1403587" y="1041400"/>
                  </a:lnTo>
                  <a:lnTo>
                    <a:pt x="1366168" y="1066800"/>
                  </a:lnTo>
                  <a:lnTo>
                    <a:pt x="1329775" y="1092200"/>
                  </a:lnTo>
                  <a:lnTo>
                    <a:pt x="1294444" y="1117600"/>
                  </a:lnTo>
                  <a:lnTo>
                    <a:pt x="1260212" y="1143000"/>
                  </a:lnTo>
                  <a:lnTo>
                    <a:pt x="1227114" y="1181100"/>
                  </a:lnTo>
                  <a:lnTo>
                    <a:pt x="1195186" y="1206500"/>
                  </a:lnTo>
                  <a:lnTo>
                    <a:pt x="1164465" y="1244600"/>
                  </a:lnTo>
                  <a:lnTo>
                    <a:pt x="1134986" y="1282700"/>
                  </a:lnTo>
                  <a:lnTo>
                    <a:pt x="1106786" y="1308100"/>
                  </a:lnTo>
                  <a:lnTo>
                    <a:pt x="1079900" y="1346200"/>
                  </a:lnTo>
                  <a:lnTo>
                    <a:pt x="1054364" y="1384300"/>
                  </a:lnTo>
                  <a:lnTo>
                    <a:pt x="1030215" y="1422400"/>
                  </a:lnTo>
                  <a:lnTo>
                    <a:pt x="1007488" y="1460500"/>
                  </a:lnTo>
                  <a:lnTo>
                    <a:pt x="986220" y="1498600"/>
                  </a:lnTo>
                  <a:lnTo>
                    <a:pt x="966446" y="1549400"/>
                  </a:lnTo>
                  <a:lnTo>
                    <a:pt x="948203" y="1587500"/>
                  </a:lnTo>
                  <a:lnTo>
                    <a:pt x="931527" y="1625600"/>
                  </a:lnTo>
                  <a:lnTo>
                    <a:pt x="916453" y="1676400"/>
                  </a:lnTo>
                  <a:lnTo>
                    <a:pt x="903017" y="1714500"/>
                  </a:lnTo>
                  <a:lnTo>
                    <a:pt x="891256" y="1765300"/>
                  </a:lnTo>
                  <a:lnTo>
                    <a:pt x="881206" y="1803400"/>
                  </a:lnTo>
                  <a:lnTo>
                    <a:pt x="872902" y="1854200"/>
                  </a:lnTo>
                  <a:lnTo>
                    <a:pt x="866380" y="1905000"/>
                  </a:lnTo>
                  <a:lnTo>
                    <a:pt x="861678" y="1955800"/>
                  </a:lnTo>
                  <a:lnTo>
                    <a:pt x="858830" y="1993900"/>
                  </a:lnTo>
                  <a:lnTo>
                    <a:pt x="857873" y="2044700"/>
                  </a:lnTo>
                  <a:lnTo>
                    <a:pt x="858830" y="2095500"/>
                  </a:lnTo>
                  <a:lnTo>
                    <a:pt x="861678" y="2146300"/>
                  </a:lnTo>
                  <a:lnTo>
                    <a:pt x="866381" y="2184400"/>
                  </a:lnTo>
                  <a:lnTo>
                    <a:pt x="872902" y="2235200"/>
                  </a:lnTo>
                  <a:lnTo>
                    <a:pt x="881206" y="2286000"/>
                  </a:lnTo>
                  <a:lnTo>
                    <a:pt x="891257" y="2324100"/>
                  </a:lnTo>
                  <a:lnTo>
                    <a:pt x="903019" y="2374900"/>
                  </a:lnTo>
                  <a:lnTo>
                    <a:pt x="916455" y="2413000"/>
                  </a:lnTo>
                  <a:lnTo>
                    <a:pt x="931529" y="2463800"/>
                  </a:lnTo>
                  <a:lnTo>
                    <a:pt x="948206" y="2501900"/>
                  </a:lnTo>
                  <a:lnTo>
                    <a:pt x="966450" y="2552700"/>
                  </a:lnTo>
                  <a:lnTo>
                    <a:pt x="986224" y="2590800"/>
                  </a:lnTo>
                  <a:lnTo>
                    <a:pt x="1007493" y="2628900"/>
                  </a:lnTo>
                  <a:lnTo>
                    <a:pt x="1030220" y="2667000"/>
                  </a:lnTo>
                  <a:lnTo>
                    <a:pt x="1054370" y="2705100"/>
                  </a:lnTo>
                  <a:lnTo>
                    <a:pt x="1079906" y="2743200"/>
                  </a:lnTo>
                  <a:lnTo>
                    <a:pt x="1106793" y="2781300"/>
                  </a:lnTo>
                  <a:lnTo>
                    <a:pt x="1134994" y="2819400"/>
                  </a:lnTo>
                  <a:lnTo>
                    <a:pt x="1164473" y="2844800"/>
                  </a:lnTo>
                  <a:lnTo>
                    <a:pt x="1195195" y="2882900"/>
                  </a:lnTo>
                  <a:lnTo>
                    <a:pt x="1227123" y="2908300"/>
                  </a:lnTo>
                  <a:lnTo>
                    <a:pt x="1260221" y="2946400"/>
                  </a:lnTo>
                  <a:lnTo>
                    <a:pt x="1294454" y="2971800"/>
                  </a:lnTo>
                  <a:lnTo>
                    <a:pt x="1329785" y="2997200"/>
                  </a:lnTo>
                  <a:lnTo>
                    <a:pt x="1366178" y="3035300"/>
                  </a:lnTo>
                  <a:lnTo>
                    <a:pt x="1403598" y="3060700"/>
                  </a:lnTo>
                  <a:lnTo>
                    <a:pt x="1442007" y="3073400"/>
                  </a:lnTo>
                  <a:lnTo>
                    <a:pt x="763212" y="3073400"/>
                  </a:lnTo>
                  <a:lnTo>
                    <a:pt x="371618" y="3162300"/>
                  </a:lnTo>
                  <a:close/>
                </a:path>
                <a:path w="4121784" h="4102100">
                  <a:moveTo>
                    <a:pt x="3375424" y="3251200"/>
                  </a:moveTo>
                  <a:lnTo>
                    <a:pt x="2160044" y="3251200"/>
                  </a:lnTo>
                  <a:lnTo>
                    <a:pt x="2207528" y="3238500"/>
                  </a:lnTo>
                  <a:lnTo>
                    <a:pt x="2254454" y="3238500"/>
                  </a:lnTo>
                  <a:lnTo>
                    <a:pt x="2346488" y="3213100"/>
                  </a:lnTo>
                  <a:lnTo>
                    <a:pt x="2522273" y="3162300"/>
                  </a:lnTo>
                  <a:lnTo>
                    <a:pt x="2564284" y="3136900"/>
                  </a:lnTo>
                  <a:lnTo>
                    <a:pt x="2605448" y="3124200"/>
                  </a:lnTo>
                  <a:lnTo>
                    <a:pt x="2645730" y="3098800"/>
                  </a:lnTo>
                  <a:lnTo>
                    <a:pt x="2685094" y="3073400"/>
                  </a:lnTo>
                  <a:lnTo>
                    <a:pt x="2723504" y="3060700"/>
                  </a:lnTo>
                  <a:lnTo>
                    <a:pt x="2760923" y="3035300"/>
                  </a:lnTo>
                  <a:lnTo>
                    <a:pt x="2797316" y="2997200"/>
                  </a:lnTo>
                  <a:lnTo>
                    <a:pt x="2832647" y="2971800"/>
                  </a:lnTo>
                  <a:lnTo>
                    <a:pt x="2866879" y="2946400"/>
                  </a:lnTo>
                  <a:lnTo>
                    <a:pt x="2899977" y="2908300"/>
                  </a:lnTo>
                  <a:lnTo>
                    <a:pt x="2931905" y="2882900"/>
                  </a:lnTo>
                  <a:lnTo>
                    <a:pt x="2962626" y="2844800"/>
                  </a:lnTo>
                  <a:lnTo>
                    <a:pt x="2992105" y="2819400"/>
                  </a:lnTo>
                  <a:lnTo>
                    <a:pt x="3020305" y="2781300"/>
                  </a:lnTo>
                  <a:lnTo>
                    <a:pt x="3047191" y="2743200"/>
                  </a:lnTo>
                  <a:lnTo>
                    <a:pt x="3072727" y="2705100"/>
                  </a:lnTo>
                  <a:lnTo>
                    <a:pt x="3096876" y="2667000"/>
                  </a:lnTo>
                  <a:lnTo>
                    <a:pt x="3119603" y="2628900"/>
                  </a:lnTo>
                  <a:lnTo>
                    <a:pt x="3140871" y="2590800"/>
                  </a:lnTo>
                  <a:lnTo>
                    <a:pt x="3160644" y="2552700"/>
                  </a:lnTo>
                  <a:lnTo>
                    <a:pt x="3178888" y="2501900"/>
                  </a:lnTo>
                  <a:lnTo>
                    <a:pt x="3195564" y="2463800"/>
                  </a:lnTo>
                  <a:lnTo>
                    <a:pt x="3210638" y="2413000"/>
                  </a:lnTo>
                  <a:lnTo>
                    <a:pt x="3224074" y="2374900"/>
                  </a:lnTo>
                  <a:lnTo>
                    <a:pt x="3235835" y="2324100"/>
                  </a:lnTo>
                  <a:lnTo>
                    <a:pt x="3245885" y="2286000"/>
                  </a:lnTo>
                  <a:lnTo>
                    <a:pt x="3254189" y="2235200"/>
                  </a:lnTo>
                  <a:lnTo>
                    <a:pt x="3260710" y="2184400"/>
                  </a:lnTo>
                  <a:lnTo>
                    <a:pt x="3265413" y="2146300"/>
                  </a:lnTo>
                  <a:lnTo>
                    <a:pt x="3268261" y="2095500"/>
                  </a:lnTo>
                  <a:lnTo>
                    <a:pt x="3269218" y="2044700"/>
                  </a:lnTo>
                  <a:lnTo>
                    <a:pt x="3268261" y="1993900"/>
                  </a:lnTo>
                  <a:lnTo>
                    <a:pt x="3265413" y="1955800"/>
                  </a:lnTo>
                  <a:lnTo>
                    <a:pt x="3260710" y="1905000"/>
                  </a:lnTo>
                  <a:lnTo>
                    <a:pt x="3254189" y="1854200"/>
                  </a:lnTo>
                  <a:lnTo>
                    <a:pt x="3245885" y="1803400"/>
                  </a:lnTo>
                  <a:lnTo>
                    <a:pt x="3235835" y="1765300"/>
                  </a:lnTo>
                  <a:lnTo>
                    <a:pt x="3224074" y="1714500"/>
                  </a:lnTo>
                  <a:lnTo>
                    <a:pt x="3210638" y="1676400"/>
                  </a:lnTo>
                  <a:lnTo>
                    <a:pt x="3195564" y="1625600"/>
                  </a:lnTo>
                  <a:lnTo>
                    <a:pt x="3178888" y="1587500"/>
                  </a:lnTo>
                  <a:lnTo>
                    <a:pt x="3160644" y="1549400"/>
                  </a:lnTo>
                  <a:lnTo>
                    <a:pt x="3140871" y="1498600"/>
                  </a:lnTo>
                  <a:lnTo>
                    <a:pt x="3119603" y="1460500"/>
                  </a:lnTo>
                  <a:lnTo>
                    <a:pt x="3096876" y="1422400"/>
                  </a:lnTo>
                  <a:lnTo>
                    <a:pt x="3072727" y="1384300"/>
                  </a:lnTo>
                  <a:lnTo>
                    <a:pt x="3047191" y="1346200"/>
                  </a:lnTo>
                  <a:lnTo>
                    <a:pt x="3020305" y="1308100"/>
                  </a:lnTo>
                  <a:lnTo>
                    <a:pt x="2992105" y="1282700"/>
                  </a:lnTo>
                  <a:lnTo>
                    <a:pt x="2962626" y="1244600"/>
                  </a:lnTo>
                  <a:lnTo>
                    <a:pt x="2931905" y="1206500"/>
                  </a:lnTo>
                  <a:lnTo>
                    <a:pt x="2899977" y="1181100"/>
                  </a:lnTo>
                  <a:lnTo>
                    <a:pt x="2866879" y="1143000"/>
                  </a:lnTo>
                  <a:lnTo>
                    <a:pt x="2832647" y="1117600"/>
                  </a:lnTo>
                  <a:lnTo>
                    <a:pt x="2797316" y="1092200"/>
                  </a:lnTo>
                  <a:lnTo>
                    <a:pt x="2760923" y="1066800"/>
                  </a:lnTo>
                  <a:lnTo>
                    <a:pt x="2723504" y="1041400"/>
                  </a:lnTo>
                  <a:lnTo>
                    <a:pt x="2685094" y="1016000"/>
                  </a:lnTo>
                  <a:lnTo>
                    <a:pt x="2645730" y="990600"/>
                  </a:lnTo>
                  <a:lnTo>
                    <a:pt x="2605448" y="965200"/>
                  </a:lnTo>
                  <a:lnTo>
                    <a:pt x="2564284" y="952500"/>
                  </a:lnTo>
                  <a:lnTo>
                    <a:pt x="2522273" y="927100"/>
                  </a:lnTo>
                  <a:lnTo>
                    <a:pt x="2435857" y="901700"/>
                  </a:lnTo>
                  <a:lnTo>
                    <a:pt x="2254454" y="850900"/>
                  </a:lnTo>
                  <a:lnTo>
                    <a:pt x="2160044" y="850900"/>
                  </a:lnTo>
                  <a:lnTo>
                    <a:pt x="2112038" y="838200"/>
                  </a:lnTo>
                  <a:lnTo>
                    <a:pt x="3659635" y="838200"/>
                  </a:lnTo>
                  <a:lnTo>
                    <a:pt x="3475994" y="1143000"/>
                  </a:lnTo>
                  <a:lnTo>
                    <a:pt x="3470289" y="1155700"/>
                  </a:lnTo>
                  <a:lnTo>
                    <a:pt x="3468341" y="1181100"/>
                  </a:lnTo>
                  <a:lnTo>
                    <a:pt x="3470156" y="1193800"/>
                  </a:lnTo>
                  <a:lnTo>
                    <a:pt x="3475742" y="1206500"/>
                  </a:lnTo>
                  <a:lnTo>
                    <a:pt x="3531373" y="1308100"/>
                  </a:lnTo>
                  <a:lnTo>
                    <a:pt x="3540533" y="1320800"/>
                  </a:lnTo>
                  <a:lnTo>
                    <a:pt x="3553434" y="1333500"/>
                  </a:lnTo>
                  <a:lnTo>
                    <a:pt x="3568364" y="1346200"/>
                  </a:lnTo>
                  <a:lnTo>
                    <a:pt x="3583608" y="1346200"/>
                  </a:lnTo>
                  <a:lnTo>
                    <a:pt x="3992742" y="1371600"/>
                  </a:lnTo>
                  <a:lnTo>
                    <a:pt x="4007457" y="1371600"/>
                  </a:lnTo>
                  <a:lnTo>
                    <a:pt x="4020960" y="1384300"/>
                  </a:lnTo>
                  <a:lnTo>
                    <a:pt x="4031754" y="1397000"/>
                  </a:lnTo>
                  <a:lnTo>
                    <a:pt x="4038338" y="1409700"/>
                  </a:lnTo>
                  <a:lnTo>
                    <a:pt x="4121281" y="1790700"/>
                  </a:lnTo>
                  <a:lnTo>
                    <a:pt x="4120951" y="1803400"/>
                  </a:lnTo>
                  <a:lnTo>
                    <a:pt x="4115842" y="1816100"/>
                  </a:lnTo>
                  <a:lnTo>
                    <a:pt x="4106826" y="1828800"/>
                  </a:lnTo>
                  <a:lnTo>
                    <a:pt x="4094773" y="1841500"/>
                  </a:lnTo>
                  <a:lnTo>
                    <a:pt x="3735005" y="2019300"/>
                  </a:lnTo>
                  <a:lnTo>
                    <a:pt x="3722406" y="2032000"/>
                  </a:lnTo>
                  <a:lnTo>
                    <a:pt x="3711917" y="2044700"/>
                  </a:lnTo>
                  <a:lnTo>
                    <a:pt x="3704632" y="2057400"/>
                  </a:lnTo>
                  <a:lnTo>
                    <a:pt x="3701642" y="2070100"/>
                  </a:lnTo>
                  <a:lnTo>
                    <a:pt x="3693071" y="2209800"/>
                  </a:lnTo>
                  <a:lnTo>
                    <a:pt x="3694028" y="2222500"/>
                  </a:lnTo>
                  <a:lnTo>
                    <a:pt x="3699165" y="2247900"/>
                  </a:lnTo>
                  <a:lnTo>
                    <a:pt x="3707646" y="2260600"/>
                  </a:lnTo>
                  <a:lnTo>
                    <a:pt x="3718630" y="2273300"/>
                  </a:lnTo>
                  <a:lnTo>
                    <a:pt x="4049035" y="2514600"/>
                  </a:lnTo>
                  <a:lnTo>
                    <a:pt x="4059457" y="2527300"/>
                  </a:lnTo>
                  <a:lnTo>
                    <a:pt x="4066409" y="2540000"/>
                  </a:lnTo>
                  <a:lnTo>
                    <a:pt x="4069286" y="2552700"/>
                  </a:lnTo>
                  <a:lnTo>
                    <a:pt x="4067486" y="2565400"/>
                  </a:lnTo>
                  <a:lnTo>
                    <a:pt x="3941732" y="2908300"/>
                  </a:lnTo>
                  <a:lnTo>
                    <a:pt x="3473384" y="2908300"/>
                  </a:lnTo>
                  <a:lnTo>
                    <a:pt x="3457646" y="2921000"/>
                  </a:lnTo>
                  <a:lnTo>
                    <a:pt x="3443514" y="2921000"/>
                  </a:lnTo>
                  <a:lnTo>
                    <a:pt x="3432824" y="2933700"/>
                  </a:lnTo>
                  <a:lnTo>
                    <a:pt x="3336387" y="3073400"/>
                  </a:lnTo>
                  <a:lnTo>
                    <a:pt x="3328728" y="3086100"/>
                  </a:lnTo>
                  <a:lnTo>
                    <a:pt x="3324379" y="3098800"/>
                  </a:lnTo>
                  <a:lnTo>
                    <a:pt x="3323655" y="3111500"/>
                  </a:lnTo>
                  <a:lnTo>
                    <a:pt x="3326867" y="3124200"/>
                  </a:lnTo>
                  <a:lnTo>
                    <a:pt x="3375424" y="3251200"/>
                  </a:lnTo>
                  <a:close/>
                </a:path>
                <a:path w="4121784" h="4102100">
                  <a:moveTo>
                    <a:pt x="3916492" y="2946400"/>
                  </a:moveTo>
                  <a:lnTo>
                    <a:pt x="3887013" y="2946400"/>
                  </a:lnTo>
                  <a:lnTo>
                    <a:pt x="3488888" y="2908300"/>
                  </a:lnTo>
                  <a:lnTo>
                    <a:pt x="3941732" y="2908300"/>
                  </a:lnTo>
                  <a:lnTo>
                    <a:pt x="3937075" y="2921000"/>
                  </a:lnTo>
                  <a:lnTo>
                    <a:pt x="3928716" y="2933700"/>
                  </a:lnTo>
                  <a:lnTo>
                    <a:pt x="3916492" y="2946400"/>
                  </a:lnTo>
                  <a:close/>
                </a:path>
                <a:path w="4121784" h="4102100">
                  <a:moveTo>
                    <a:pt x="1241427" y="3924300"/>
                  </a:moveTo>
                  <a:lnTo>
                    <a:pt x="1211231" y="3924300"/>
                  </a:lnTo>
                  <a:lnTo>
                    <a:pt x="905533" y="3746500"/>
                  </a:lnTo>
                  <a:lnTo>
                    <a:pt x="894421" y="3733800"/>
                  </a:lnTo>
                  <a:lnTo>
                    <a:pt x="886658" y="3721100"/>
                  </a:lnTo>
                  <a:lnTo>
                    <a:pt x="882951" y="3708400"/>
                  </a:lnTo>
                  <a:lnTo>
                    <a:pt x="884008" y="3695700"/>
                  </a:lnTo>
                  <a:lnTo>
                    <a:pt x="983674" y="3302000"/>
                  </a:lnTo>
                  <a:lnTo>
                    <a:pt x="985076" y="3289300"/>
                  </a:lnTo>
                  <a:lnTo>
                    <a:pt x="982310" y="3263900"/>
                  </a:lnTo>
                  <a:lnTo>
                    <a:pt x="975940" y="3251200"/>
                  </a:lnTo>
                  <a:lnTo>
                    <a:pt x="966531" y="3238500"/>
                  </a:lnTo>
                  <a:lnTo>
                    <a:pt x="822181" y="3086100"/>
                  </a:lnTo>
                  <a:lnTo>
                    <a:pt x="810155" y="3086100"/>
                  </a:lnTo>
                  <a:lnTo>
                    <a:pt x="795029" y="3073400"/>
                  </a:lnTo>
                  <a:lnTo>
                    <a:pt x="1442007" y="3073400"/>
                  </a:lnTo>
                  <a:lnTo>
                    <a:pt x="1481371" y="3098800"/>
                  </a:lnTo>
                  <a:lnTo>
                    <a:pt x="1521653" y="3124200"/>
                  </a:lnTo>
                  <a:lnTo>
                    <a:pt x="1562818" y="3136900"/>
                  </a:lnTo>
                  <a:lnTo>
                    <a:pt x="1604828" y="3162300"/>
                  </a:lnTo>
                  <a:lnTo>
                    <a:pt x="1780611" y="3213100"/>
                  </a:lnTo>
                  <a:lnTo>
                    <a:pt x="1872642" y="3238500"/>
                  </a:lnTo>
                  <a:lnTo>
                    <a:pt x="1919567" y="3238500"/>
                  </a:lnTo>
                  <a:lnTo>
                    <a:pt x="1967050" y="3251200"/>
                  </a:lnTo>
                  <a:lnTo>
                    <a:pt x="3375424" y="3251200"/>
                  </a:lnTo>
                  <a:lnTo>
                    <a:pt x="3472537" y="3505200"/>
                  </a:lnTo>
                  <a:lnTo>
                    <a:pt x="3475343" y="3530600"/>
                  </a:lnTo>
                  <a:lnTo>
                    <a:pt x="2735568" y="3530600"/>
                  </a:lnTo>
                  <a:lnTo>
                    <a:pt x="2558180" y="3594100"/>
                  </a:lnTo>
                  <a:lnTo>
                    <a:pt x="2544332" y="3606800"/>
                  </a:lnTo>
                  <a:lnTo>
                    <a:pt x="1564887" y="3606800"/>
                  </a:lnTo>
                  <a:lnTo>
                    <a:pt x="1552320" y="3619500"/>
                  </a:lnTo>
                  <a:lnTo>
                    <a:pt x="1268759" y="3911600"/>
                  </a:lnTo>
                  <a:lnTo>
                    <a:pt x="1256394" y="3911600"/>
                  </a:lnTo>
                  <a:lnTo>
                    <a:pt x="1241427" y="3924300"/>
                  </a:lnTo>
                  <a:close/>
                </a:path>
                <a:path w="4121784" h="4102100">
                  <a:moveTo>
                    <a:pt x="3151965" y="3797300"/>
                  </a:moveTo>
                  <a:lnTo>
                    <a:pt x="3121148" y="3797300"/>
                  </a:lnTo>
                  <a:lnTo>
                    <a:pt x="3107906" y="3784600"/>
                  </a:lnTo>
                  <a:lnTo>
                    <a:pt x="2796734" y="3530600"/>
                  </a:lnTo>
                  <a:lnTo>
                    <a:pt x="3475343" y="3530600"/>
                  </a:lnTo>
                  <a:lnTo>
                    <a:pt x="3473511" y="3543300"/>
                  </a:lnTo>
                  <a:lnTo>
                    <a:pt x="3467522" y="3556000"/>
                  </a:lnTo>
                  <a:lnTo>
                    <a:pt x="3457855" y="3568700"/>
                  </a:lnTo>
                  <a:lnTo>
                    <a:pt x="3165747" y="3784600"/>
                  </a:lnTo>
                  <a:lnTo>
                    <a:pt x="3151965" y="3797300"/>
                  </a:lnTo>
                  <a:close/>
                </a:path>
                <a:path w="4121784" h="4102100">
                  <a:moveTo>
                    <a:pt x="2356698" y="4089400"/>
                  </a:moveTo>
                  <a:lnTo>
                    <a:pt x="1994630" y="4089400"/>
                  </a:lnTo>
                  <a:lnTo>
                    <a:pt x="1987373" y="4064000"/>
                  </a:lnTo>
                  <a:lnTo>
                    <a:pt x="1860851" y="3695700"/>
                  </a:lnTo>
                  <a:lnTo>
                    <a:pt x="1853637" y="3670300"/>
                  </a:lnTo>
                  <a:lnTo>
                    <a:pt x="1842401" y="3670300"/>
                  </a:lnTo>
                  <a:lnTo>
                    <a:pt x="1828682" y="3657600"/>
                  </a:lnTo>
                  <a:lnTo>
                    <a:pt x="1814019" y="3644900"/>
                  </a:lnTo>
                  <a:lnTo>
                    <a:pt x="1612393" y="3606800"/>
                  </a:lnTo>
                  <a:lnTo>
                    <a:pt x="2544332" y="3606800"/>
                  </a:lnTo>
                  <a:lnTo>
                    <a:pt x="2531878" y="3619500"/>
                  </a:lnTo>
                  <a:lnTo>
                    <a:pt x="2522182" y="3632200"/>
                  </a:lnTo>
                  <a:lnTo>
                    <a:pt x="2516606" y="3644900"/>
                  </a:lnTo>
                  <a:lnTo>
                    <a:pt x="2432859" y="4038600"/>
                  </a:lnTo>
                  <a:lnTo>
                    <a:pt x="2427166" y="4051300"/>
                  </a:lnTo>
                  <a:lnTo>
                    <a:pt x="2417136" y="4064000"/>
                  </a:lnTo>
                  <a:lnTo>
                    <a:pt x="2404187" y="4076700"/>
                  </a:lnTo>
                  <a:lnTo>
                    <a:pt x="2389736" y="4076700"/>
                  </a:lnTo>
                  <a:lnTo>
                    <a:pt x="2356698" y="4089400"/>
                  </a:lnTo>
                  <a:close/>
                </a:path>
                <a:path w="4121784" h="4102100">
                  <a:moveTo>
                    <a:pt x="2170280" y="4102100"/>
                  </a:moveTo>
                  <a:lnTo>
                    <a:pt x="2019876" y="4102100"/>
                  </a:lnTo>
                  <a:lnTo>
                    <a:pt x="2005982" y="4089400"/>
                  </a:lnTo>
                  <a:lnTo>
                    <a:pt x="2274891" y="4089400"/>
                  </a:lnTo>
                  <a:lnTo>
                    <a:pt x="2170280" y="4102100"/>
                  </a:lnTo>
                  <a:close/>
                </a:path>
              </a:pathLst>
            </a:custGeom>
            <a:solidFill>
              <a:srgbClr val="ABE3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75450" y="1746879"/>
              <a:ext cx="1924050" cy="1924050"/>
            </a:xfrm>
            <a:custGeom>
              <a:avLst/>
              <a:gdLst/>
              <a:ahLst/>
              <a:cxnLst/>
              <a:rect l="l" t="t" r="r" b="b"/>
              <a:pathLst>
                <a:path w="1924050" h="1924050">
                  <a:moveTo>
                    <a:pt x="962024" y="1924049"/>
                  </a:moveTo>
                  <a:lnTo>
                    <a:pt x="914010" y="1922872"/>
                  </a:lnTo>
                  <a:lnTo>
                    <a:pt x="866604" y="1919377"/>
                  </a:lnTo>
                  <a:lnTo>
                    <a:pt x="819863" y="1913619"/>
                  </a:lnTo>
                  <a:lnTo>
                    <a:pt x="773842" y="1905653"/>
                  </a:lnTo>
                  <a:lnTo>
                    <a:pt x="728596" y="1895534"/>
                  </a:lnTo>
                  <a:lnTo>
                    <a:pt x="684179" y="1883318"/>
                  </a:lnTo>
                  <a:lnTo>
                    <a:pt x="640647" y="1869060"/>
                  </a:lnTo>
                  <a:lnTo>
                    <a:pt x="598055" y="1852814"/>
                  </a:lnTo>
                  <a:lnTo>
                    <a:pt x="556459" y="1834636"/>
                  </a:lnTo>
                  <a:lnTo>
                    <a:pt x="515913" y="1814581"/>
                  </a:lnTo>
                  <a:lnTo>
                    <a:pt x="476472" y="1792705"/>
                  </a:lnTo>
                  <a:lnTo>
                    <a:pt x="438192" y="1769061"/>
                  </a:lnTo>
                  <a:lnTo>
                    <a:pt x="401127" y="1743706"/>
                  </a:lnTo>
                  <a:lnTo>
                    <a:pt x="365333" y="1716694"/>
                  </a:lnTo>
                  <a:lnTo>
                    <a:pt x="330865" y="1688081"/>
                  </a:lnTo>
                  <a:lnTo>
                    <a:pt x="297778" y="1657921"/>
                  </a:lnTo>
                  <a:lnTo>
                    <a:pt x="266128" y="1626270"/>
                  </a:lnTo>
                  <a:lnTo>
                    <a:pt x="235968" y="1593183"/>
                  </a:lnTo>
                  <a:lnTo>
                    <a:pt x="207355" y="1558715"/>
                  </a:lnTo>
                  <a:lnTo>
                    <a:pt x="180343" y="1522922"/>
                  </a:lnTo>
                  <a:lnTo>
                    <a:pt x="154988" y="1485857"/>
                  </a:lnTo>
                  <a:lnTo>
                    <a:pt x="131344" y="1447577"/>
                  </a:lnTo>
                  <a:lnTo>
                    <a:pt x="109467" y="1408136"/>
                  </a:lnTo>
                  <a:lnTo>
                    <a:pt x="89413" y="1367590"/>
                  </a:lnTo>
                  <a:lnTo>
                    <a:pt x="71235" y="1325993"/>
                  </a:lnTo>
                  <a:lnTo>
                    <a:pt x="54989" y="1283402"/>
                  </a:lnTo>
                  <a:lnTo>
                    <a:pt x="40731" y="1239870"/>
                  </a:lnTo>
                  <a:lnTo>
                    <a:pt x="28515" y="1195453"/>
                  </a:lnTo>
                  <a:lnTo>
                    <a:pt x="18396" y="1150207"/>
                  </a:lnTo>
                  <a:lnTo>
                    <a:pt x="10430" y="1104185"/>
                  </a:lnTo>
                  <a:lnTo>
                    <a:pt x="4672" y="1057445"/>
                  </a:lnTo>
                  <a:lnTo>
                    <a:pt x="1177" y="1010039"/>
                  </a:lnTo>
                  <a:lnTo>
                    <a:pt x="0" y="962024"/>
                  </a:lnTo>
                  <a:lnTo>
                    <a:pt x="1177" y="914010"/>
                  </a:lnTo>
                  <a:lnTo>
                    <a:pt x="4672" y="866604"/>
                  </a:lnTo>
                  <a:lnTo>
                    <a:pt x="10430" y="819863"/>
                  </a:lnTo>
                  <a:lnTo>
                    <a:pt x="18396" y="773842"/>
                  </a:lnTo>
                  <a:lnTo>
                    <a:pt x="28515" y="728596"/>
                  </a:lnTo>
                  <a:lnTo>
                    <a:pt x="40731" y="684179"/>
                  </a:lnTo>
                  <a:lnTo>
                    <a:pt x="54989" y="640647"/>
                  </a:lnTo>
                  <a:lnTo>
                    <a:pt x="71235" y="598055"/>
                  </a:lnTo>
                  <a:lnTo>
                    <a:pt x="89413" y="556459"/>
                  </a:lnTo>
                  <a:lnTo>
                    <a:pt x="109467" y="515913"/>
                  </a:lnTo>
                  <a:lnTo>
                    <a:pt x="131344" y="476472"/>
                  </a:lnTo>
                  <a:lnTo>
                    <a:pt x="154988" y="438192"/>
                  </a:lnTo>
                  <a:lnTo>
                    <a:pt x="180343" y="401127"/>
                  </a:lnTo>
                  <a:lnTo>
                    <a:pt x="207355" y="365333"/>
                  </a:lnTo>
                  <a:lnTo>
                    <a:pt x="235968" y="330865"/>
                  </a:lnTo>
                  <a:lnTo>
                    <a:pt x="266128" y="297778"/>
                  </a:lnTo>
                  <a:lnTo>
                    <a:pt x="297778" y="266128"/>
                  </a:lnTo>
                  <a:lnTo>
                    <a:pt x="330865" y="235968"/>
                  </a:lnTo>
                  <a:lnTo>
                    <a:pt x="365333" y="207355"/>
                  </a:lnTo>
                  <a:lnTo>
                    <a:pt x="401127" y="180343"/>
                  </a:lnTo>
                  <a:lnTo>
                    <a:pt x="438192" y="154988"/>
                  </a:lnTo>
                  <a:lnTo>
                    <a:pt x="476472" y="131344"/>
                  </a:lnTo>
                  <a:lnTo>
                    <a:pt x="515913" y="109467"/>
                  </a:lnTo>
                  <a:lnTo>
                    <a:pt x="556459" y="89413"/>
                  </a:lnTo>
                  <a:lnTo>
                    <a:pt x="598055" y="71235"/>
                  </a:lnTo>
                  <a:lnTo>
                    <a:pt x="640647" y="54989"/>
                  </a:lnTo>
                  <a:lnTo>
                    <a:pt x="684179" y="40731"/>
                  </a:lnTo>
                  <a:lnTo>
                    <a:pt x="728596" y="28515"/>
                  </a:lnTo>
                  <a:lnTo>
                    <a:pt x="773842" y="18396"/>
                  </a:lnTo>
                  <a:lnTo>
                    <a:pt x="819863" y="10430"/>
                  </a:lnTo>
                  <a:lnTo>
                    <a:pt x="866604" y="4672"/>
                  </a:lnTo>
                  <a:lnTo>
                    <a:pt x="914010" y="1177"/>
                  </a:lnTo>
                  <a:lnTo>
                    <a:pt x="962024" y="0"/>
                  </a:lnTo>
                  <a:lnTo>
                    <a:pt x="1010039" y="1177"/>
                  </a:lnTo>
                  <a:lnTo>
                    <a:pt x="1057445" y="4672"/>
                  </a:lnTo>
                  <a:lnTo>
                    <a:pt x="1104185" y="10430"/>
                  </a:lnTo>
                  <a:lnTo>
                    <a:pt x="1150207" y="18396"/>
                  </a:lnTo>
                  <a:lnTo>
                    <a:pt x="1195453" y="28515"/>
                  </a:lnTo>
                  <a:lnTo>
                    <a:pt x="1239870" y="40731"/>
                  </a:lnTo>
                  <a:lnTo>
                    <a:pt x="1283402" y="54989"/>
                  </a:lnTo>
                  <a:lnTo>
                    <a:pt x="1325993" y="71235"/>
                  </a:lnTo>
                  <a:lnTo>
                    <a:pt x="1367590" y="89413"/>
                  </a:lnTo>
                  <a:lnTo>
                    <a:pt x="1408136" y="109467"/>
                  </a:lnTo>
                  <a:lnTo>
                    <a:pt x="1447577" y="131344"/>
                  </a:lnTo>
                  <a:lnTo>
                    <a:pt x="1485857" y="154988"/>
                  </a:lnTo>
                  <a:lnTo>
                    <a:pt x="1522922" y="180343"/>
                  </a:lnTo>
                  <a:lnTo>
                    <a:pt x="1558715" y="207355"/>
                  </a:lnTo>
                  <a:lnTo>
                    <a:pt x="1593183" y="235968"/>
                  </a:lnTo>
                  <a:lnTo>
                    <a:pt x="1626270" y="266128"/>
                  </a:lnTo>
                  <a:lnTo>
                    <a:pt x="1657921" y="297778"/>
                  </a:lnTo>
                  <a:lnTo>
                    <a:pt x="1688081" y="330865"/>
                  </a:lnTo>
                  <a:lnTo>
                    <a:pt x="1716694" y="365333"/>
                  </a:lnTo>
                  <a:lnTo>
                    <a:pt x="1743706" y="401127"/>
                  </a:lnTo>
                  <a:lnTo>
                    <a:pt x="1769061" y="438192"/>
                  </a:lnTo>
                  <a:lnTo>
                    <a:pt x="1792705" y="476472"/>
                  </a:lnTo>
                  <a:lnTo>
                    <a:pt x="1814581" y="515913"/>
                  </a:lnTo>
                  <a:lnTo>
                    <a:pt x="1834636" y="556459"/>
                  </a:lnTo>
                  <a:lnTo>
                    <a:pt x="1852814" y="598055"/>
                  </a:lnTo>
                  <a:lnTo>
                    <a:pt x="1869060" y="640647"/>
                  </a:lnTo>
                  <a:lnTo>
                    <a:pt x="1883318" y="684179"/>
                  </a:lnTo>
                  <a:lnTo>
                    <a:pt x="1895534" y="728596"/>
                  </a:lnTo>
                  <a:lnTo>
                    <a:pt x="1905653" y="773842"/>
                  </a:lnTo>
                  <a:lnTo>
                    <a:pt x="1913619" y="819863"/>
                  </a:lnTo>
                  <a:lnTo>
                    <a:pt x="1919377" y="866604"/>
                  </a:lnTo>
                  <a:lnTo>
                    <a:pt x="1922872" y="914010"/>
                  </a:lnTo>
                  <a:lnTo>
                    <a:pt x="1924049" y="962024"/>
                  </a:lnTo>
                  <a:lnTo>
                    <a:pt x="1922872" y="1010039"/>
                  </a:lnTo>
                  <a:lnTo>
                    <a:pt x="1919377" y="1057445"/>
                  </a:lnTo>
                  <a:lnTo>
                    <a:pt x="1913619" y="1104185"/>
                  </a:lnTo>
                  <a:lnTo>
                    <a:pt x="1905653" y="1150207"/>
                  </a:lnTo>
                  <a:lnTo>
                    <a:pt x="1895534" y="1195453"/>
                  </a:lnTo>
                  <a:lnTo>
                    <a:pt x="1883318" y="1239870"/>
                  </a:lnTo>
                  <a:lnTo>
                    <a:pt x="1869060" y="1283402"/>
                  </a:lnTo>
                  <a:lnTo>
                    <a:pt x="1852814" y="1325993"/>
                  </a:lnTo>
                  <a:lnTo>
                    <a:pt x="1834636" y="1367590"/>
                  </a:lnTo>
                  <a:lnTo>
                    <a:pt x="1814581" y="1408136"/>
                  </a:lnTo>
                  <a:lnTo>
                    <a:pt x="1792705" y="1447577"/>
                  </a:lnTo>
                  <a:lnTo>
                    <a:pt x="1769061" y="1485857"/>
                  </a:lnTo>
                  <a:lnTo>
                    <a:pt x="1743706" y="1522922"/>
                  </a:lnTo>
                  <a:lnTo>
                    <a:pt x="1716694" y="1558715"/>
                  </a:lnTo>
                  <a:lnTo>
                    <a:pt x="1688081" y="1593183"/>
                  </a:lnTo>
                  <a:lnTo>
                    <a:pt x="1657921" y="1626270"/>
                  </a:lnTo>
                  <a:lnTo>
                    <a:pt x="1626270" y="1657921"/>
                  </a:lnTo>
                  <a:lnTo>
                    <a:pt x="1593183" y="1688081"/>
                  </a:lnTo>
                  <a:lnTo>
                    <a:pt x="1558715" y="1716694"/>
                  </a:lnTo>
                  <a:lnTo>
                    <a:pt x="1522922" y="1743706"/>
                  </a:lnTo>
                  <a:lnTo>
                    <a:pt x="1485857" y="1769061"/>
                  </a:lnTo>
                  <a:lnTo>
                    <a:pt x="1447577" y="1792705"/>
                  </a:lnTo>
                  <a:lnTo>
                    <a:pt x="1408136" y="1814581"/>
                  </a:lnTo>
                  <a:lnTo>
                    <a:pt x="1367590" y="1834636"/>
                  </a:lnTo>
                  <a:lnTo>
                    <a:pt x="1325993" y="1852814"/>
                  </a:lnTo>
                  <a:lnTo>
                    <a:pt x="1283402" y="1869060"/>
                  </a:lnTo>
                  <a:lnTo>
                    <a:pt x="1239870" y="1883318"/>
                  </a:lnTo>
                  <a:lnTo>
                    <a:pt x="1195453" y="1895534"/>
                  </a:lnTo>
                  <a:lnTo>
                    <a:pt x="1150207" y="1905653"/>
                  </a:lnTo>
                  <a:lnTo>
                    <a:pt x="1104185" y="1913619"/>
                  </a:lnTo>
                  <a:lnTo>
                    <a:pt x="1057445" y="1919377"/>
                  </a:lnTo>
                  <a:lnTo>
                    <a:pt x="1010039" y="1922872"/>
                  </a:lnTo>
                  <a:lnTo>
                    <a:pt x="962024" y="1924049"/>
                  </a:lnTo>
                  <a:close/>
                </a:path>
              </a:pathLst>
            </a:custGeom>
            <a:solidFill>
              <a:srgbClr val="3B64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246"/>
            <a:ext cx="1796414" cy="10287000"/>
            <a:chOff x="0" y="246"/>
            <a:chExt cx="1796414" cy="10287000"/>
          </a:xfrm>
        </p:grpSpPr>
        <p:sp>
          <p:nvSpPr>
            <p:cNvPr id="6" name="object 6"/>
            <p:cNvSpPr/>
            <p:nvPr/>
          </p:nvSpPr>
          <p:spPr>
            <a:xfrm>
              <a:off x="0" y="246"/>
              <a:ext cx="1517650" cy="10287000"/>
            </a:xfrm>
            <a:custGeom>
              <a:avLst/>
              <a:gdLst/>
              <a:ahLst/>
              <a:cxnLst/>
              <a:rect l="l" t="t" r="r" b="b"/>
              <a:pathLst>
                <a:path w="1517650" h="10287000">
                  <a:moveTo>
                    <a:pt x="0" y="10286507"/>
                  </a:moveTo>
                  <a:lnTo>
                    <a:pt x="0" y="0"/>
                  </a:lnTo>
                  <a:lnTo>
                    <a:pt x="1517420" y="0"/>
                  </a:lnTo>
                  <a:lnTo>
                    <a:pt x="1517420" y="10286507"/>
                  </a:lnTo>
                  <a:lnTo>
                    <a:pt x="0" y="10286507"/>
                  </a:lnTo>
                  <a:close/>
                </a:path>
              </a:pathLst>
            </a:custGeom>
            <a:solidFill>
              <a:srgbClr val="ABE3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9147027"/>
              <a:ext cx="1796414" cy="1140460"/>
            </a:xfrm>
            <a:custGeom>
              <a:avLst/>
              <a:gdLst/>
              <a:ahLst/>
              <a:cxnLst/>
              <a:rect l="l" t="t" r="r" b="b"/>
              <a:pathLst>
                <a:path w="1796414" h="1140459">
                  <a:moveTo>
                    <a:pt x="1796014" y="1139972"/>
                  </a:moveTo>
                  <a:lnTo>
                    <a:pt x="0" y="1139972"/>
                  </a:lnTo>
                  <a:lnTo>
                    <a:pt x="0" y="165987"/>
                  </a:lnTo>
                  <a:lnTo>
                    <a:pt x="71365" y="126747"/>
                  </a:lnTo>
                  <a:lnTo>
                    <a:pt x="112015" y="107220"/>
                  </a:lnTo>
                  <a:lnTo>
                    <a:pt x="153502" y="89204"/>
                  </a:lnTo>
                  <a:lnTo>
                    <a:pt x="195788" y="72736"/>
                  </a:lnTo>
                  <a:lnTo>
                    <a:pt x="238839" y="57849"/>
                  </a:lnTo>
                  <a:lnTo>
                    <a:pt x="282618" y="44581"/>
                  </a:lnTo>
                  <a:lnTo>
                    <a:pt x="327091" y="32967"/>
                  </a:lnTo>
                  <a:lnTo>
                    <a:pt x="372222" y="23042"/>
                  </a:lnTo>
                  <a:lnTo>
                    <a:pt x="417975" y="14841"/>
                  </a:lnTo>
                  <a:lnTo>
                    <a:pt x="464315" y="8401"/>
                  </a:lnTo>
                  <a:lnTo>
                    <a:pt x="511206" y="3757"/>
                  </a:lnTo>
                  <a:lnTo>
                    <a:pt x="558612" y="945"/>
                  </a:lnTo>
                  <a:lnTo>
                    <a:pt x="606499" y="0"/>
                  </a:lnTo>
                  <a:lnTo>
                    <a:pt x="654385" y="945"/>
                  </a:lnTo>
                  <a:lnTo>
                    <a:pt x="701791" y="3757"/>
                  </a:lnTo>
                  <a:lnTo>
                    <a:pt x="748682" y="8401"/>
                  </a:lnTo>
                  <a:lnTo>
                    <a:pt x="795022" y="14841"/>
                  </a:lnTo>
                  <a:lnTo>
                    <a:pt x="840775" y="23042"/>
                  </a:lnTo>
                  <a:lnTo>
                    <a:pt x="885906" y="32967"/>
                  </a:lnTo>
                  <a:lnTo>
                    <a:pt x="930379" y="44581"/>
                  </a:lnTo>
                  <a:lnTo>
                    <a:pt x="974159" y="57849"/>
                  </a:lnTo>
                  <a:lnTo>
                    <a:pt x="1017209" y="72736"/>
                  </a:lnTo>
                  <a:lnTo>
                    <a:pt x="1059496" y="89204"/>
                  </a:lnTo>
                  <a:lnTo>
                    <a:pt x="1100982" y="107220"/>
                  </a:lnTo>
                  <a:lnTo>
                    <a:pt x="1141632" y="126747"/>
                  </a:lnTo>
                  <a:lnTo>
                    <a:pt x="1181412" y="147750"/>
                  </a:lnTo>
                  <a:lnTo>
                    <a:pt x="1220284" y="170194"/>
                  </a:lnTo>
                  <a:lnTo>
                    <a:pt x="1258215" y="194042"/>
                  </a:lnTo>
                  <a:lnTo>
                    <a:pt x="1295167" y="219259"/>
                  </a:lnTo>
                  <a:lnTo>
                    <a:pt x="1331106" y="245810"/>
                  </a:lnTo>
                  <a:lnTo>
                    <a:pt x="1365996" y="273658"/>
                  </a:lnTo>
                  <a:lnTo>
                    <a:pt x="1399801" y="302769"/>
                  </a:lnTo>
                  <a:lnTo>
                    <a:pt x="1432486" y="333107"/>
                  </a:lnTo>
                  <a:lnTo>
                    <a:pt x="1464016" y="364637"/>
                  </a:lnTo>
                  <a:lnTo>
                    <a:pt x="1494354" y="397322"/>
                  </a:lnTo>
                  <a:lnTo>
                    <a:pt x="1523465" y="431127"/>
                  </a:lnTo>
                  <a:lnTo>
                    <a:pt x="1551314" y="466017"/>
                  </a:lnTo>
                  <a:lnTo>
                    <a:pt x="1577864" y="501956"/>
                  </a:lnTo>
                  <a:lnTo>
                    <a:pt x="1603081" y="538908"/>
                  </a:lnTo>
                  <a:lnTo>
                    <a:pt x="1626929" y="576839"/>
                  </a:lnTo>
                  <a:lnTo>
                    <a:pt x="1649373" y="615711"/>
                  </a:lnTo>
                  <a:lnTo>
                    <a:pt x="1670376" y="655491"/>
                  </a:lnTo>
                  <a:lnTo>
                    <a:pt x="1689903" y="696141"/>
                  </a:lnTo>
                  <a:lnTo>
                    <a:pt x="1707919" y="737627"/>
                  </a:lnTo>
                  <a:lnTo>
                    <a:pt x="1724387" y="779914"/>
                  </a:lnTo>
                  <a:lnTo>
                    <a:pt x="1739274" y="822964"/>
                  </a:lnTo>
                  <a:lnTo>
                    <a:pt x="1752542" y="866744"/>
                  </a:lnTo>
                  <a:lnTo>
                    <a:pt x="1764156" y="911217"/>
                  </a:lnTo>
                  <a:lnTo>
                    <a:pt x="1774081" y="956348"/>
                  </a:lnTo>
                  <a:lnTo>
                    <a:pt x="1782282" y="1002101"/>
                  </a:lnTo>
                  <a:lnTo>
                    <a:pt x="1788722" y="1048441"/>
                  </a:lnTo>
                  <a:lnTo>
                    <a:pt x="1793366" y="1095332"/>
                  </a:lnTo>
                  <a:lnTo>
                    <a:pt x="1796014" y="1139972"/>
                  </a:lnTo>
                  <a:close/>
                </a:path>
              </a:pathLst>
            </a:custGeom>
            <a:solidFill>
              <a:srgbClr val="7BD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8180732" y="2152350"/>
            <a:ext cx="1114425" cy="1114425"/>
          </a:xfrm>
          <a:custGeom>
            <a:avLst/>
            <a:gdLst/>
            <a:ahLst/>
            <a:cxnLst/>
            <a:rect l="l" t="t" r="r" b="b"/>
            <a:pathLst>
              <a:path w="1114425" h="1114425">
                <a:moveTo>
                  <a:pt x="1114424" y="1114116"/>
                </a:moveTo>
                <a:lnTo>
                  <a:pt x="0" y="1114116"/>
                </a:lnTo>
                <a:lnTo>
                  <a:pt x="0" y="900564"/>
                </a:lnTo>
                <a:lnTo>
                  <a:pt x="20227" y="836670"/>
                </a:lnTo>
                <a:lnTo>
                  <a:pt x="73366" y="795831"/>
                </a:lnTo>
                <a:lnTo>
                  <a:pt x="408622" y="673895"/>
                </a:lnTo>
                <a:lnTo>
                  <a:pt x="408622" y="604336"/>
                </a:lnTo>
                <a:lnTo>
                  <a:pt x="371286" y="573219"/>
                </a:lnTo>
                <a:lnTo>
                  <a:pt x="342639" y="534565"/>
                </a:lnTo>
                <a:lnTo>
                  <a:pt x="323813" y="490074"/>
                </a:lnTo>
                <a:lnTo>
                  <a:pt x="315939" y="441444"/>
                </a:lnTo>
                <a:lnTo>
                  <a:pt x="302937" y="438194"/>
                </a:lnTo>
                <a:lnTo>
                  <a:pt x="278061" y="427315"/>
                </a:lnTo>
                <a:lnTo>
                  <a:pt x="258624" y="409413"/>
                </a:lnTo>
                <a:lnTo>
                  <a:pt x="245974" y="386213"/>
                </a:lnTo>
                <a:lnTo>
                  <a:pt x="241458" y="359441"/>
                </a:lnTo>
                <a:lnTo>
                  <a:pt x="247226" y="329407"/>
                </a:lnTo>
                <a:lnTo>
                  <a:pt x="263030" y="304428"/>
                </a:lnTo>
                <a:lnTo>
                  <a:pt x="286622" y="286744"/>
                </a:lnTo>
                <a:lnTo>
                  <a:pt x="315753" y="278599"/>
                </a:lnTo>
                <a:lnTo>
                  <a:pt x="315753" y="193227"/>
                </a:lnTo>
                <a:lnTo>
                  <a:pt x="200758" y="170228"/>
                </a:lnTo>
                <a:lnTo>
                  <a:pt x="169675" y="143482"/>
                </a:lnTo>
                <a:lnTo>
                  <a:pt x="167163" y="129254"/>
                </a:lnTo>
                <a:lnTo>
                  <a:pt x="169488" y="115471"/>
                </a:lnTo>
                <a:lnTo>
                  <a:pt x="175999" y="103530"/>
                </a:lnTo>
                <a:lnTo>
                  <a:pt x="186003" y="94318"/>
                </a:lnTo>
                <a:lnTo>
                  <a:pt x="198808" y="88724"/>
                </a:lnTo>
                <a:lnTo>
                  <a:pt x="553706" y="0"/>
                </a:lnTo>
                <a:lnTo>
                  <a:pt x="560718" y="0"/>
                </a:lnTo>
                <a:lnTo>
                  <a:pt x="710756" y="37509"/>
                </a:lnTo>
                <a:lnTo>
                  <a:pt x="556817" y="37509"/>
                </a:lnTo>
                <a:lnTo>
                  <a:pt x="205750" y="125272"/>
                </a:lnTo>
                <a:lnTo>
                  <a:pt x="204311" y="127123"/>
                </a:lnTo>
                <a:lnTo>
                  <a:pt x="204311" y="131457"/>
                </a:lnTo>
                <a:lnTo>
                  <a:pt x="205889" y="133370"/>
                </a:lnTo>
                <a:lnTo>
                  <a:pt x="542375" y="200659"/>
                </a:lnTo>
                <a:lnTo>
                  <a:pt x="352901" y="200659"/>
                </a:lnTo>
                <a:lnTo>
                  <a:pt x="352901" y="278297"/>
                </a:lnTo>
                <a:lnTo>
                  <a:pt x="798671" y="278297"/>
                </a:lnTo>
                <a:lnTo>
                  <a:pt x="798671" y="278599"/>
                </a:lnTo>
                <a:lnTo>
                  <a:pt x="827802" y="286744"/>
                </a:lnTo>
                <a:lnTo>
                  <a:pt x="851394" y="304428"/>
                </a:lnTo>
                <a:lnTo>
                  <a:pt x="858367" y="315449"/>
                </a:lnTo>
                <a:lnTo>
                  <a:pt x="352901" y="315449"/>
                </a:lnTo>
                <a:lnTo>
                  <a:pt x="352901" y="316025"/>
                </a:lnTo>
                <a:lnTo>
                  <a:pt x="315753" y="316025"/>
                </a:lnTo>
                <a:lnTo>
                  <a:pt x="301085" y="321127"/>
                </a:lnTo>
                <a:lnTo>
                  <a:pt x="289300" y="330759"/>
                </a:lnTo>
                <a:lnTo>
                  <a:pt x="281455" y="343878"/>
                </a:lnTo>
                <a:lnTo>
                  <a:pt x="278606" y="359441"/>
                </a:lnTo>
                <a:lnTo>
                  <a:pt x="281053" y="373964"/>
                </a:lnTo>
                <a:lnTo>
                  <a:pt x="287910" y="386544"/>
                </a:lnTo>
                <a:lnTo>
                  <a:pt x="298450" y="396246"/>
                </a:lnTo>
                <a:lnTo>
                  <a:pt x="311946" y="402137"/>
                </a:lnTo>
                <a:lnTo>
                  <a:pt x="315753" y="403089"/>
                </a:lnTo>
                <a:lnTo>
                  <a:pt x="352901" y="403089"/>
                </a:lnTo>
                <a:lnTo>
                  <a:pt x="352901" y="433090"/>
                </a:lnTo>
                <a:lnTo>
                  <a:pt x="360186" y="482089"/>
                </a:lnTo>
                <a:lnTo>
                  <a:pt x="380901" y="525852"/>
                </a:lnTo>
                <a:lnTo>
                  <a:pt x="413334" y="561810"/>
                </a:lnTo>
                <a:lnTo>
                  <a:pt x="455776" y="587392"/>
                </a:lnTo>
                <a:lnTo>
                  <a:pt x="528632" y="617737"/>
                </a:lnTo>
                <a:lnTo>
                  <a:pt x="557212" y="623413"/>
                </a:lnTo>
                <a:lnTo>
                  <a:pt x="705802" y="623413"/>
                </a:lnTo>
                <a:lnTo>
                  <a:pt x="445769" y="623471"/>
                </a:lnTo>
                <a:lnTo>
                  <a:pt x="445769" y="676987"/>
                </a:lnTo>
                <a:lnTo>
                  <a:pt x="491670" y="707587"/>
                </a:lnTo>
                <a:lnTo>
                  <a:pt x="424711" y="707587"/>
                </a:lnTo>
                <a:lnTo>
                  <a:pt x="373819" y="726115"/>
                </a:lnTo>
                <a:lnTo>
                  <a:pt x="401024" y="742436"/>
                </a:lnTo>
                <a:lnTo>
                  <a:pt x="328848" y="742436"/>
                </a:lnTo>
                <a:lnTo>
                  <a:pt x="163495" y="802592"/>
                </a:lnTo>
                <a:lnTo>
                  <a:pt x="200894" y="820400"/>
                </a:lnTo>
                <a:lnTo>
                  <a:pt x="114507" y="820400"/>
                </a:lnTo>
                <a:lnTo>
                  <a:pt x="66072" y="841761"/>
                </a:lnTo>
                <a:lnTo>
                  <a:pt x="40675" y="878017"/>
                </a:lnTo>
                <a:lnTo>
                  <a:pt x="37147" y="1076973"/>
                </a:lnTo>
                <a:lnTo>
                  <a:pt x="1114424" y="1076973"/>
                </a:lnTo>
                <a:lnTo>
                  <a:pt x="1114424" y="1114116"/>
                </a:lnTo>
                <a:close/>
              </a:path>
              <a:path w="1114425" h="1114425">
                <a:moveTo>
                  <a:pt x="746893" y="203584"/>
                </a:moveTo>
                <a:lnTo>
                  <a:pt x="557514" y="203584"/>
                </a:lnTo>
                <a:lnTo>
                  <a:pt x="558117" y="203445"/>
                </a:lnTo>
                <a:lnTo>
                  <a:pt x="908534" y="133370"/>
                </a:lnTo>
                <a:lnTo>
                  <a:pt x="910113" y="131457"/>
                </a:lnTo>
                <a:lnTo>
                  <a:pt x="910113" y="127123"/>
                </a:lnTo>
                <a:lnTo>
                  <a:pt x="908674" y="125272"/>
                </a:lnTo>
                <a:lnTo>
                  <a:pt x="557607" y="37509"/>
                </a:lnTo>
                <a:lnTo>
                  <a:pt x="710756" y="37509"/>
                </a:lnTo>
                <a:lnTo>
                  <a:pt x="915616" y="88724"/>
                </a:lnTo>
                <a:lnTo>
                  <a:pt x="944935" y="115471"/>
                </a:lnTo>
                <a:lnTo>
                  <a:pt x="947261" y="129254"/>
                </a:lnTo>
                <a:lnTo>
                  <a:pt x="947261" y="170936"/>
                </a:lnTo>
                <a:lnTo>
                  <a:pt x="910113" y="170936"/>
                </a:lnTo>
                <a:lnTo>
                  <a:pt x="798671" y="193227"/>
                </a:lnTo>
                <a:lnTo>
                  <a:pt x="798671" y="200659"/>
                </a:lnTo>
                <a:lnTo>
                  <a:pt x="761523" y="200659"/>
                </a:lnTo>
                <a:lnTo>
                  <a:pt x="746893" y="203584"/>
                </a:lnTo>
                <a:close/>
              </a:path>
              <a:path w="1114425" h="1114425">
                <a:moveTo>
                  <a:pt x="947261" y="296871"/>
                </a:moveTo>
                <a:lnTo>
                  <a:pt x="910113" y="296871"/>
                </a:lnTo>
                <a:lnTo>
                  <a:pt x="910113" y="170936"/>
                </a:lnTo>
                <a:lnTo>
                  <a:pt x="947261" y="170936"/>
                </a:lnTo>
                <a:lnTo>
                  <a:pt x="947261" y="296871"/>
                </a:lnTo>
                <a:close/>
              </a:path>
              <a:path w="1114425" h="1114425">
                <a:moveTo>
                  <a:pt x="559952" y="240685"/>
                </a:moveTo>
                <a:lnTo>
                  <a:pt x="554472" y="240685"/>
                </a:lnTo>
                <a:lnTo>
                  <a:pt x="551733" y="240430"/>
                </a:lnTo>
                <a:lnTo>
                  <a:pt x="352901" y="200659"/>
                </a:lnTo>
                <a:lnTo>
                  <a:pt x="542375" y="200659"/>
                </a:lnTo>
                <a:lnTo>
                  <a:pt x="556307" y="203445"/>
                </a:lnTo>
                <a:lnTo>
                  <a:pt x="556910" y="203584"/>
                </a:lnTo>
                <a:lnTo>
                  <a:pt x="746893" y="203584"/>
                </a:lnTo>
                <a:lnTo>
                  <a:pt x="562691" y="240430"/>
                </a:lnTo>
                <a:lnTo>
                  <a:pt x="559952" y="240685"/>
                </a:lnTo>
                <a:close/>
              </a:path>
              <a:path w="1114425" h="1114425">
                <a:moveTo>
                  <a:pt x="798671" y="278297"/>
                </a:moveTo>
                <a:lnTo>
                  <a:pt x="761523" y="278297"/>
                </a:lnTo>
                <a:lnTo>
                  <a:pt x="761523" y="200659"/>
                </a:lnTo>
                <a:lnTo>
                  <a:pt x="798671" y="200659"/>
                </a:lnTo>
                <a:lnTo>
                  <a:pt x="798671" y="278297"/>
                </a:lnTo>
                <a:close/>
              </a:path>
              <a:path w="1114425" h="1114425">
                <a:moveTo>
                  <a:pt x="705802" y="623413"/>
                </a:moveTo>
                <a:lnTo>
                  <a:pt x="557212" y="623413"/>
                </a:lnTo>
                <a:lnTo>
                  <a:pt x="571748" y="621994"/>
                </a:lnTo>
                <a:lnTo>
                  <a:pt x="585792" y="617737"/>
                </a:lnTo>
                <a:lnTo>
                  <a:pt x="658648" y="587392"/>
                </a:lnTo>
                <a:lnTo>
                  <a:pt x="701090" y="561810"/>
                </a:lnTo>
                <a:lnTo>
                  <a:pt x="733523" y="525852"/>
                </a:lnTo>
                <a:lnTo>
                  <a:pt x="754238" y="482089"/>
                </a:lnTo>
                <a:lnTo>
                  <a:pt x="761523" y="433090"/>
                </a:lnTo>
                <a:lnTo>
                  <a:pt x="761523" y="315449"/>
                </a:lnTo>
                <a:lnTo>
                  <a:pt x="858367" y="315449"/>
                </a:lnTo>
                <a:lnTo>
                  <a:pt x="858731" y="316025"/>
                </a:lnTo>
                <a:lnTo>
                  <a:pt x="798671" y="316025"/>
                </a:lnTo>
                <a:lnTo>
                  <a:pt x="798671" y="403089"/>
                </a:lnTo>
                <a:lnTo>
                  <a:pt x="859248" y="403089"/>
                </a:lnTo>
                <a:lnTo>
                  <a:pt x="855799" y="409413"/>
                </a:lnTo>
                <a:lnTo>
                  <a:pt x="836363" y="427315"/>
                </a:lnTo>
                <a:lnTo>
                  <a:pt x="811486" y="438194"/>
                </a:lnTo>
                <a:lnTo>
                  <a:pt x="798485" y="441444"/>
                </a:lnTo>
                <a:lnTo>
                  <a:pt x="790611" y="490074"/>
                </a:lnTo>
                <a:lnTo>
                  <a:pt x="771785" y="534565"/>
                </a:lnTo>
                <a:lnTo>
                  <a:pt x="743138" y="573219"/>
                </a:lnTo>
                <a:lnTo>
                  <a:pt x="705802" y="604336"/>
                </a:lnTo>
                <a:lnTo>
                  <a:pt x="705802" y="623413"/>
                </a:lnTo>
                <a:close/>
              </a:path>
              <a:path w="1114425" h="1114425">
                <a:moveTo>
                  <a:pt x="352901" y="403089"/>
                </a:moveTo>
                <a:lnTo>
                  <a:pt x="315753" y="403089"/>
                </a:lnTo>
                <a:lnTo>
                  <a:pt x="315753" y="316025"/>
                </a:lnTo>
                <a:lnTo>
                  <a:pt x="352901" y="316025"/>
                </a:lnTo>
                <a:lnTo>
                  <a:pt x="352901" y="403089"/>
                </a:lnTo>
                <a:close/>
              </a:path>
              <a:path w="1114425" h="1114425">
                <a:moveTo>
                  <a:pt x="859248" y="403089"/>
                </a:moveTo>
                <a:lnTo>
                  <a:pt x="798671" y="403089"/>
                </a:lnTo>
                <a:lnTo>
                  <a:pt x="802478" y="402137"/>
                </a:lnTo>
                <a:lnTo>
                  <a:pt x="815974" y="396246"/>
                </a:lnTo>
                <a:lnTo>
                  <a:pt x="826514" y="386544"/>
                </a:lnTo>
                <a:lnTo>
                  <a:pt x="833371" y="373964"/>
                </a:lnTo>
                <a:lnTo>
                  <a:pt x="835818" y="359441"/>
                </a:lnTo>
                <a:lnTo>
                  <a:pt x="832969" y="343878"/>
                </a:lnTo>
                <a:lnTo>
                  <a:pt x="825124" y="330759"/>
                </a:lnTo>
                <a:lnTo>
                  <a:pt x="813339" y="321127"/>
                </a:lnTo>
                <a:lnTo>
                  <a:pt x="798671" y="316025"/>
                </a:lnTo>
                <a:lnTo>
                  <a:pt x="858731" y="316025"/>
                </a:lnTo>
                <a:lnTo>
                  <a:pt x="867198" y="329407"/>
                </a:lnTo>
                <a:lnTo>
                  <a:pt x="872966" y="359441"/>
                </a:lnTo>
                <a:lnTo>
                  <a:pt x="868450" y="386213"/>
                </a:lnTo>
                <a:lnTo>
                  <a:pt x="859248" y="403089"/>
                </a:lnTo>
                <a:close/>
              </a:path>
              <a:path w="1114425" h="1114425">
                <a:moveTo>
                  <a:pt x="557212" y="660549"/>
                </a:moveTo>
                <a:lnTo>
                  <a:pt x="514353" y="652052"/>
                </a:lnTo>
                <a:lnTo>
                  <a:pt x="445769" y="623471"/>
                </a:lnTo>
                <a:lnTo>
                  <a:pt x="668654" y="623471"/>
                </a:lnTo>
                <a:lnTo>
                  <a:pt x="600071" y="652052"/>
                </a:lnTo>
                <a:lnTo>
                  <a:pt x="557212" y="660549"/>
                </a:lnTo>
                <a:close/>
              </a:path>
              <a:path w="1114425" h="1114425">
                <a:moveTo>
                  <a:pt x="635601" y="743667"/>
                </a:moveTo>
                <a:lnTo>
                  <a:pt x="568635" y="743667"/>
                </a:lnTo>
                <a:lnTo>
                  <a:pt x="668654" y="676987"/>
                </a:lnTo>
                <a:lnTo>
                  <a:pt x="668654" y="623471"/>
                </a:lnTo>
                <a:lnTo>
                  <a:pt x="705802" y="623471"/>
                </a:lnTo>
                <a:lnTo>
                  <a:pt x="705802" y="673895"/>
                </a:lnTo>
                <a:lnTo>
                  <a:pt x="798438" y="707587"/>
                </a:lnTo>
                <a:lnTo>
                  <a:pt x="689712" y="707587"/>
                </a:lnTo>
                <a:lnTo>
                  <a:pt x="635601" y="743667"/>
                </a:lnTo>
                <a:close/>
              </a:path>
              <a:path w="1114425" h="1114425">
                <a:moveTo>
                  <a:pt x="531612" y="797670"/>
                </a:moveTo>
                <a:lnTo>
                  <a:pt x="493086" y="797670"/>
                </a:lnTo>
                <a:lnTo>
                  <a:pt x="494340" y="789521"/>
                </a:lnTo>
                <a:lnTo>
                  <a:pt x="497149" y="781534"/>
                </a:lnTo>
                <a:lnTo>
                  <a:pt x="503812" y="770436"/>
                </a:lnTo>
                <a:lnTo>
                  <a:pt x="506343" y="767000"/>
                </a:lnTo>
                <a:lnTo>
                  <a:pt x="509152" y="763889"/>
                </a:lnTo>
                <a:lnTo>
                  <a:pt x="424711" y="707587"/>
                </a:lnTo>
                <a:lnTo>
                  <a:pt x="491670" y="707587"/>
                </a:lnTo>
                <a:lnTo>
                  <a:pt x="545789" y="743667"/>
                </a:lnTo>
                <a:lnTo>
                  <a:pt x="635601" y="743667"/>
                </a:lnTo>
                <a:lnTo>
                  <a:pt x="605272" y="763889"/>
                </a:lnTo>
                <a:lnTo>
                  <a:pt x="608081" y="767000"/>
                </a:lnTo>
                <a:lnTo>
                  <a:pt x="610612" y="770436"/>
                </a:lnTo>
                <a:lnTo>
                  <a:pt x="616229" y="779793"/>
                </a:lnTo>
                <a:lnTo>
                  <a:pt x="557212" y="779793"/>
                </a:lnTo>
                <a:lnTo>
                  <a:pt x="550007" y="780692"/>
                </a:lnTo>
                <a:lnTo>
                  <a:pt x="543505" y="783313"/>
                </a:lnTo>
                <a:lnTo>
                  <a:pt x="537913" y="787540"/>
                </a:lnTo>
                <a:lnTo>
                  <a:pt x="533438" y="793259"/>
                </a:lnTo>
                <a:lnTo>
                  <a:pt x="531612" y="797670"/>
                </a:lnTo>
                <a:close/>
              </a:path>
              <a:path w="1114425" h="1114425">
                <a:moveTo>
                  <a:pt x="693533" y="797670"/>
                </a:moveTo>
                <a:lnTo>
                  <a:pt x="621338" y="797670"/>
                </a:lnTo>
                <a:lnTo>
                  <a:pt x="740605" y="726115"/>
                </a:lnTo>
                <a:lnTo>
                  <a:pt x="689712" y="707587"/>
                </a:lnTo>
                <a:lnTo>
                  <a:pt x="798438" y="707587"/>
                </a:lnTo>
                <a:lnTo>
                  <a:pt x="894253" y="742436"/>
                </a:lnTo>
                <a:lnTo>
                  <a:pt x="785576" y="742436"/>
                </a:lnTo>
                <a:lnTo>
                  <a:pt x="693533" y="797670"/>
                </a:lnTo>
                <a:close/>
              </a:path>
              <a:path w="1114425" h="1114425">
                <a:moveTo>
                  <a:pt x="521722" y="955291"/>
                </a:moveTo>
                <a:lnTo>
                  <a:pt x="484194" y="955291"/>
                </a:lnTo>
                <a:lnTo>
                  <a:pt x="499935" y="845103"/>
                </a:lnTo>
                <a:lnTo>
                  <a:pt x="328848" y="742436"/>
                </a:lnTo>
                <a:lnTo>
                  <a:pt x="401024" y="742436"/>
                </a:lnTo>
                <a:lnTo>
                  <a:pt x="493086" y="797670"/>
                </a:lnTo>
                <a:lnTo>
                  <a:pt x="531612" y="797670"/>
                </a:lnTo>
                <a:lnTo>
                  <a:pt x="530273" y="800908"/>
                </a:lnTo>
                <a:lnTo>
                  <a:pt x="529502" y="808953"/>
                </a:lnTo>
                <a:lnTo>
                  <a:pt x="531100" y="816877"/>
                </a:lnTo>
                <a:lnTo>
                  <a:pt x="535040" y="824161"/>
                </a:lnTo>
                <a:lnTo>
                  <a:pt x="540310" y="831196"/>
                </a:lnTo>
                <a:lnTo>
                  <a:pt x="548389" y="835259"/>
                </a:lnTo>
                <a:lnTo>
                  <a:pt x="630893" y="835259"/>
                </a:lnTo>
                <a:lnTo>
                  <a:pt x="614489" y="845103"/>
                </a:lnTo>
                <a:lnTo>
                  <a:pt x="617789" y="868204"/>
                </a:lnTo>
                <a:lnTo>
                  <a:pt x="534157" y="868204"/>
                </a:lnTo>
                <a:lnTo>
                  <a:pt x="521722" y="955291"/>
                </a:lnTo>
                <a:close/>
              </a:path>
              <a:path w="1114425" h="1114425">
                <a:moveTo>
                  <a:pt x="716625" y="955291"/>
                </a:moveTo>
                <a:lnTo>
                  <a:pt x="630230" y="955291"/>
                </a:lnTo>
                <a:lnTo>
                  <a:pt x="950929" y="802592"/>
                </a:lnTo>
                <a:lnTo>
                  <a:pt x="785576" y="742436"/>
                </a:lnTo>
                <a:lnTo>
                  <a:pt x="894253" y="742436"/>
                </a:lnTo>
                <a:lnTo>
                  <a:pt x="1041058" y="795831"/>
                </a:lnTo>
                <a:lnTo>
                  <a:pt x="1071034" y="812359"/>
                </a:lnTo>
                <a:lnTo>
                  <a:pt x="1078694" y="820400"/>
                </a:lnTo>
                <a:lnTo>
                  <a:pt x="999917" y="820400"/>
                </a:lnTo>
                <a:lnTo>
                  <a:pt x="716625" y="955291"/>
                </a:lnTo>
                <a:close/>
              </a:path>
              <a:path w="1114425" h="1114425">
                <a:moveTo>
                  <a:pt x="568635" y="743667"/>
                </a:moveTo>
                <a:lnTo>
                  <a:pt x="545789" y="743667"/>
                </a:lnTo>
                <a:lnTo>
                  <a:pt x="549504" y="743017"/>
                </a:lnTo>
                <a:lnTo>
                  <a:pt x="553311" y="742645"/>
                </a:lnTo>
                <a:lnTo>
                  <a:pt x="561112" y="742645"/>
                </a:lnTo>
                <a:lnTo>
                  <a:pt x="564920" y="743017"/>
                </a:lnTo>
                <a:lnTo>
                  <a:pt x="568635" y="743667"/>
                </a:lnTo>
                <a:close/>
              </a:path>
              <a:path w="1114425" h="1114425">
                <a:moveTo>
                  <a:pt x="630893" y="835259"/>
                </a:moveTo>
                <a:lnTo>
                  <a:pt x="566034" y="835259"/>
                </a:lnTo>
                <a:lnTo>
                  <a:pt x="574114" y="831196"/>
                </a:lnTo>
                <a:lnTo>
                  <a:pt x="579384" y="824161"/>
                </a:lnTo>
                <a:lnTo>
                  <a:pt x="583324" y="816877"/>
                </a:lnTo>
                <a:lnTo>
                  <a:pt x="584922" y="808953"/>
                </a:lnTo>
                <a:lnTo>
                  <a:pt x="584151" y="800908"/>
                </a:lnTo>
                <a:lnTo>
                  <a:pt x="557212" y="779793"/>
                </a:lnTo>
                <a:lnTo>
                  <a:pt x="616229" y="779793"/>
                </a:lnTo>
                <a:lnTo>
                  <a:pt x="617275" y="781534"/>
                </a:lnTo>
                <a:lnTo>
                  <a:pt x="620084" y="789521"/>
                </a:lnTo>
                <a:lnTo>
                  <a:pt x="621338" y="797670"/>
                </a:lnTo>
                <a:lnTo>
                  <a:pt x="693533" y="797670"/>
                </a:lnTo>
                <a:lnTo>
                  <a:pt x="630893" y="835259"/>
                </a:lnTo>
                <a:close/>
              </a:path>
              <a:path w="1114425" h="1114425">
                <a:moveTo>
                  <a:pt x="504346" y="1076973"/>
                </a:moveTo>
                <a:lnTo>
                  <a:pt x="466804" y="1076973"/>
                </a:lnTo>
                <a:lnTo>
                  <a:pt x="478691" y="993809"/>
                </a:lnTo>
                <a:lnTo>
                  <a:pt x="114507" y="820400"/>
                </a:lnTo>
                <a:lnTo>
                  <a:pt x="200894" y="820400"/>
                </a:lnTo>
                <a:lnTo>
                  <a:pt x="484194" y="955291"/>
                </a:lnTo>
                <a:lnTo>
                  <a:pt x="521722" y="955291"/>
                </a:lnTo>
                <a:lnTo>
                  <a:pt x="504346" y="1076973"/>
                </a:lnTo>
                <a:close/>
              </a:path>
              <a:path w="1114425" h="1114425">
                <a:moveTo>
                  <a:pt x="1114424" y="1076973"/>
                </a:moveTo>
                <a:lnTo>
                  <a:pt x="1077277" y="1076973"/>
                </a:lnTo>
                <a:lnTo>
                  <a:pt x="1077276" y="900564"/>
                </a:lnTo>
                <a:lnTo>
                  <a:pt x="1073751" y="878017"/>
                </a:lnTo>
                <a:lnTo>
                  <a:pt x="1063799" y="857965"/>
                </a:lnTo>
                <a:lnTo>
                  <a:pt x="1048363" y="841761"/>
                </a:lnTo>
                <a:lnTo>
                  <a:pt x="1028382" y="830754"/>
                </a:lnTo>
                <a:lnTo>
                  <a:pt x="999917" y="820400"/>
                </a:lnTo>
                <a:lnTo>
                  <a:pt x="1078694" y="820400"/>
                </a:lnTo>
                <a:lnTo>
                  <a:pt x="1094196" y="836670"/>
                </a:lnTo>
                <a:lnTo>
                  <a:pt x="1109132" y="866745"/>
                </a:lnTo>
                <a:lnTo>
                  <a:pt x="1114424" y="900564"/>
                </a:lnTo>
                <a:lnTo>
                  <a:pt x="1114424" y="1076973"/>
                </a:lnTo>
                <a:close/>
              </a:path>
              <a:path w="1114425" h="1114425">
                <a:moveTo>
                  <a:pt x="565245" y="872406"/>
                </a:moveTo>
                <a:lnTo>
                  <a:pt x="549179" y="872406"/>
                </a:lnTo>
                <a:lnTo>
                  <a:pt x="541401" y="870943"/>
                </a:lnTo>
                <a:lnTo>
                  <a:pt x="534157" y="868204"/>
                </a:lnTo>
                <a:lnTo>
                  <a:pt x="580267" y="868204"/>
                </a:lnTo>
                <a:lnTo>
                  <a:pt x="573023" y="870943"/>
                </a:lnTo>
                <a:lnTo>
                  <a:pt x="565245" y="872406"/>
                </a:lnTo>
                <a:close/>
              </a:path>
              <a:path w="1114425" h="1114425">
                <a:moveTo>
                  <a:pt x="647620" y="1076973"/>
                </a:moveTo>
                <a:lnTo>
                  <a:pt x="610077" y="1076973"/>
                </a:lnTo>
                <a:lnTo>
                  <a:pt x="580267" y="868204"/>
                </a:lnTo>
                <a:lnTo>
                  <a:pt x="617789" y="868204"/>
                </a:lnTo>
                <a:lnTo>
                  <a:pt x="630230" y="955291"/>
                </a:lnTo>
                <a:lnTo>
                  <a:pt x="716625" y="955291"/>
                </a:lnTo>
                <a:lnTo>
                  <a:pt x="635733" y="993809"/>
                </a:lnTo>
                <a:lnTo>
                  <a:pt x="647620" y="1076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146069" y="5346696"/>
            <a:ext cx="10302875" cy="2708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94255">
              <a:lnSpc>
                <a:spcPct val="100000"/>
              </a:lnSpc>
              <a:spcBef>
                <a:spcPts val="100"/>
              </a:spcBef>
            </a:pPr>
            <a:r>
              <a:rPr sz="3500" b="1" spc="55" dirty="0">
                <a:solidFill>
                  <a:srgbClr val="496591"/>
                </a:solidFill>
                <a:latin typeface="Tahoma"/>
                <a:cs typeface="Tahoma"/>
              </a:rPr>
              <a:t>Mobilitate</a:t>
            </a:r>
            <a:r>
              <a:rPr sz="3500" b="1" spc="-235" dirty="0">
                <a:solidFill>
                  <a:srgbClr val="496591"/>
                </a:solidFill>
                <a:latin typeface="Tahoma"/>
                <a:cs typeface="Tahoma"/>
              </a:rPr>
              <a:t> </a:t>
            </a:r>
            <a:r>
              <a:rPr sz="3500" b="1" spc="110" dirty="0">
                <a:solidFill>
                  <a:srgbClr val="496591"/>
                </a:solidFill>
                <a:latin typeface="Tahoma"/>
                <a:cs typeface="Tahoma"/>
              </a:rPr>
              <a:t>de</a:t>
            </a:r>
            <a:r>
              <a:rPr sz="3500" b="1" spc="-235" dirty="0">
                <a:solidFill>
                  <a:srgbClr val="496591"/>
                </a:solidFill>
                <a:latin typeface="Tahoma"/>
                <a:cs typeface="Tahoma"/>
              </a:rPr>
              <a:t> </a:t>
            </a:r>
            <a:r>
              <a:rPr sz="3500" b="1" spc="70" dirty="0" err="1">
                <a:solidFill>
                  <a:srgbClr val="496591"/>
                </a:solidFill>
                <a:latin typeface="Tahoma"/>
                <a:cs typeface="Tahoma"/>
              </a:rPr>
              <a:t>studiu</a:t>
            </a:r>
            <a:r>
              <a:rPr lang="ro-RO" sz="3500" b="1" spc="70" dirty="0">
                <a:solidFill>
                  <a:srgbClr val="496591"/>
                </a:solidFill>
                <a:latin typeface="Tahoma"/>
                <a:cs typeface="Tahoma"/>
              </a:rPr>
              <a:t> =</a:t>
            </a:r>
            <a:endParaRPr sz="35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300" dirty="0">
              <a:latin typeface="Tahoma"/>
              <a:cs typeface="Tahoma"/>
            </a:endParaRPr>
          </a:p>
          <a:p>
            <a:pPr marL="12700" marR="5080" indent="-635" algn="ctr">
              <a:lnSpc>
                <a:spcPct val="116100"/>
              </a:lnSpc>
            </a:pPr>
            <a:r>
              <a:rPr sz="2800" spc="45" dirty="0">
                <a:solidFill>
                  <a:srgbClr val="496591"/>
                </a:solidFill>
                <a:latin typeface="Verdana"/>
                <a:cs typeface="Verdana"/>
              </a:rPr>
              <a:t>Perioadă </a:t>
            </a:r>
            <a:r>
              <a:rPr sz="2800" spc="50" dirty="0">
                <a:solidFill>
                  <a:srgbClr val="496591"/>
                </a:solidFill>
                <a:latin typeface="Verdana"/>
                <a:cs typeface="Verdana"/>
              </a:rPr>
              <a:t>în </a:t>
            </a:r>
            <a:r>
              <a:rPr sz="2800" spc="5" dirty="0">
                <a:solidFill>
                  <a:srgbClr val="496591"/>
                </a:solidFill>
                <a:latin typeface="Verdana"/>
                <a:cs typeface="Verdana"/>
              </a:rPr>
              <a:t>care </a:t>
            </a:r>
            <a:r>
              <a:rPr sz="2800" spc="15" dirty="0">
                <a:solidFill>
                  <a:srgbClr val="496591"/>
                </a:solidFill>
                <a:latin typeface="Verdana"/>
                <a:cs typeface="Verdana"/>
              </a:rPr>
              <a:t>studiezi </a:t>
            </a:r>
            <a:r>
              <a:rPr sz="2800" spc="-25" dirty="0">
                <a:solidFill>
                  <a:srgbClr val="496591"/>
                </a:solidFill>
                <a:latin typeface="Verdana"/>
                <a:cs typeface="Verdana"/>
              </a:rPr>
              <a:t>la </a:t>
            </a:r>
            <a:r>
              <a:rPr sz="2800" spc="55" dirty="0">
                <a:solidFill>
                  <a:srgbClr val="496591"/>
                </a:solidFill>
                <a:latin typeface="Verdana"/>
                <a:cs typeface="Verdana"/>
              </a:rPr>
              <a:t>o </a:t>
            </a:r>
            <a:r>
              <a:rPr sz="2800" spc="-5" dirty="0">
                <a:solidFill>
                  <a:srgbClr val="496591"/>
                </a:solidFill>
                <a:latin typeface="Verdana"/>
                <a:cs typeface="Verdana"/>
              </a:rPr>
              <a:t>universitate </a:t>
            </a:r>
            <a:r>
              <a:rPr sz="2800" spc="85" dirty="0">
                <a:solidFill>
                  <a:srgbClr val="496591"/>
                </a:solidFill>
                <a:latin typeface="Verdana"/>
                <a:cs typeface="Verdana"/>
              </a:rPr>
              <a:t>din </a:t>
            </a:r>
            <a:r>
              <a:rPr sz="2800" spc="-10" dirty="0">
                <a:solidFill>
                  <a:srgbClr val="496591"/>
                </a:solidFill>
                <a:latin typeface="Verdana"/>
                <a:cs typeface="Verdana"/>
              </a:rPr>
              <a:t>străinătate </a:t>
            </a:r>
            <a:r>
              <a:rPr sz="2800" spc="-969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800" i="1" spc="35" dirty="0">
                <a:solidFill>
                  <a:srgbClr val="E86A45"/>
                </a:solidFill>
                <a:latin typeface="Verdana"/>
                <a:cs typeface="Verdana"/>
              </a:rPr>
              <a:t>între</a:t>
            </a:r>
            <a:r>
              <a:rPr sz="2800" i="1" spc="-235" dirty="0">
                <a:solidFill>
                  <a:srgbClr val="E86A45"/>
                </a:solidFill>
                <a:latin typeface="Verdana"/>
                <a:cs typeface="Verdana"/>
              </a:rPr>
              <a:t> </a:t>
            </a:r>
            <a:r>
              <a:rPr sz="2800" i="1" spc="-175" dirty="0">
                <a:solidFill>
                  <a:srgbClr val="E86A45"/>
                </a:solidFill>
                <a:latin typeface="Verdana"/>
                <a:cs typeface="Verdana"/>
              </a:rPr>
              <a:t>2</a:t>
            </a:r>
            <a:r>
              <a:rPr sz="2800" i="1" spc="-235" dirty="0">
                <a:solidFill>
                  <a:srgbClr val="E86A45"/>
                </a:solidFill>
                <a:latin typeface="Verdana"/>
                <a:cs typeface="Verdana"/>
              </a:rPr>
              <a:t> </a:t>
            </a:r>
            <a:r>
              <a:rPr sz="2800" i="1" spc="-200" dirty="0">
                <a:solidFill>
                  <a:srgbClr val="E86A45"/>
                </a:solidFill>
                <a:latin typeface="Verdana"/>
                <a:cs typeface="Verdana"/>
              </a:rPr>
              <a:t>-</a:t>
            </a:r>
            <a:r>
              <a:rPr sz="2800" i="1" spc="-235" dirty="0">
                <a:solidFill>
                  <a:srgbClr val="E86A45"/>
                </a:solidFill>
                <a:latin typeface="Verdana"/>
                <a:cs typeface="Verdana"/>
              </a:rPr>
              <a:t> </a:t>
            </a:r>
            <a:r>
              <a:rPr sz="2800" i="1" spc="-459" dirty="0">
                <a:solidFill>
                  <a:srgbClr val="E86A45"/>
                </a:solidFill>
                <a:latin typeface="Verdana"/>
                <a:cs typeface="Verdana"/>
              </a:rPr>
              <a:t>12</a:t>
            </a:r>
            <a:r>
              <a:rPr sz="2800" i="1" spc="-235" dirty="0">
                <a:solidFill>
                  <a:srgbClr val="E86A45"/>
                </a:solidFill>
                <a:latin typeface="Verdana"/>
                <a:cs typeface="Verdana"/>
              </a:rPr>
              <a:t> </a:t>
            </a:r>
            <a:r>
              <a:rPr sz="2800" i="1" spc="65" dirty="0">
                <a:solidFill>
                  <a:srgbClr val="E86A45"/>
                </a:solidFill>
                <a:latin typeface="Verdana"/>
                <a:cs typeface="Verdana"/>
              </a:rPr>
              <a:t>luni</a:t>
            </a:r>
            <a:r>
              <a:rPr sz="2800" i="1" spc="-254" dirty="0">
                <a:solidFill>
                  <a:srgbClr val="E86A45"/>
                </a:solidFill>
                <a:latin typeface="Verdana"/>
                <a:cs typeface="Verdana"/>
              </a:rPr>
              <a:t> </a:t>
            </a:r>
            <a:r>
              <a:rPr sz="2800" i="1" spc="-40" dirty="0">
                <a:solidFill>
                  <a:srgbClr val="496591"/>
                </a:solidFill>
                <a:latin typeface="Verdana"/>
                <a:cs typeface="Verdana"/>
              </a:rPr>
              <a:t>(un</a:t>
            </a:r>
            <a:r>
              <a:rPr sz="2800" i="1" spc="-254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800" i="1" spc="15" dirty="0">
                <a:solidFill>
                  <a:srgbClr val="496591"/>
                </a:solidFill>
                <a:latin typeface="Verdana"/>
                <a:cs typeface="Verdana"/>
              </a:rPr>
              <a:t>semestru</a:t>
            </a:r>
            <a:r>
              <a:rPr sz="2800" i="1" spc="-250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800" i="1" spc="75" dirty="0">
                <a:solidFill>
                  <a:srgbClr val="496591"/>
                </a:solidFill>
                <a:latin typeface="Verdana"/>
                <a:cs typeface="Verdana"/>
              </a:rPr>
              <a:t>sau</a:t>
            </a:r>
            <a:r>
              <a:rPr sz="2800" i="1" spc="-254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800" i="1" spc="114" dirty="0">
                <a:solidFill>
                  <a:srgbClr val="496591"/>
                </a:solidFill>
                <a:latin typeface="Verdana"/>
                <a:cs typeface="Verdana"/>
              </a:rPr>
              <a:t>un</a:t>
            </a:r>
            <a:r>
              <a:rPr sz="2800" i="1" spc="-254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800" i="1" spc="15" dirty="0">
                <a:solidFill>
                  <a:srgbClr val="496591"/>
                </a:solidFill>
                <a:latin typeface="Verdana"/>
                <a:cs typeface="Verdana"/>
              </a:rPr>
              <a:t>trimestru</a:t>
            </a:r>
            <a:r>
              <a:rPr sz="2800" i="1" spc="-254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800" i="1" spc="130" dirty="0">
                <a:solidFill>
                  <a:srgbClr val="496591"/>
                </a:solidFill>
                <a:latin typeface="Verdana"/>
                <a:cs typeface="Verdana"/>
              </a:rPr>
              <a:t>academic</a:t>
            </a:r>
            <a:r>
              <a:rPr sz="2800" i="1" spc="-254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800" i="1" spc="-204" dirty="0">
                <a:solidFill>
                  <a:srgbClr val="496591"/>
                </a:solidFill>
                <a:latin typeface="Verdana"/>
                <a:cs typeface="Verdana"/>
              </a:rPr>
              <a:t>- </a:t>
            </a:r>
            <a:r>
              <a:rPr sz="2800" i="1" spc="-969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800" i="1" spc="-20" dirty="0">
                <a:solidFill>
                  <a:srgbClr val="496591"/>
                </a:solidFill>
                <a:latin typeface="Verdana"/>
                <a:cs typeface="Verdana"/>
              </a:rPr>
              <a:t>i</a:t>
            </a:r>
            <a:r>
              <a:rPr sz="2800" i="1" spc="114" dirty="0">
                <a:solidFill>
                  <a:srgbClr val="496591"/>
                </a:solidFill>
                <a:latin typeface="Verdana"/>
                <a:cs typeface="Verdana"/>
              </a:rPr>
              <a:t>n</a:t>
            </a:r>
            <a:r>
              <a:rPr sz="2800" i="1" spc="110" dirty="0">
                <a:solidFill>
                  <a:srgbClr val="496591"/>
                </a:solidFill>
                <a:latin typeface="Verdana"/>
                <a:cs typeface="Verdana"/>
              </a:rPr>
              <a:t>c</a:t>
            </a:r>
            <a:r>
              <a:rPr sz="2800" i="1" spc="-20" dirty="0">
                <a:solidFill>
                  <a:srgbClr val="496591"/>
                </a:solidFill>
                <a:latin typeface="Verdana"/>
                <a:cs typeface="Verdana"/>
              </a:rPr>
              <a:t>l</a:t>
            </a:r>
            <a:r>
              <a:rPr sz="2800" i="1" spc="105" dirty="0">
                <a:solidFill>
                  <a:srgbClr val="496591"/>
                </a:solidFill>
                <a:latin typeface="Verdana"/>
                <a:cs typeface="Verdana"/>
              </a:rPr>
              <a:t>u</a:t>
            </a:r>
            <a:r>
              <a:rPr sz="2800" i="1" spc="-95" dirty="0">
                <a:solidFill>
                  <a:srgbClr val="496591"/>
                </a:solidFill>
                <a:latin typeface="Verdana"/>
                <a:cs typeface="Verdana"/>
              </a:rPr>
              <a:t>s</a:t>
            </a:r>
            <a:r>
              <a:rPr sz="2800" i="1" spc="-20" dirty="0">
                <a:solidFill>
                  <a:srgbClr val="496591"/>
                </a:solidFill>
                <a:latin typeface="Verdana"/>
                <a:cs typeface="Verdana"/>
              </a:rPr>
              <a:t>i</a:t>
            </a:r>
            <a:r>
              <a:rPr sz="2800" i="1" spc="-140" dirty="0">
                <a:solidFill>
                  <a:srgbClr val="496591"/>
                </a:solidFill>
                <a:latin typeface="Verdana"/>
                <a:cs typeface="Verdana"/>
              </a:rPr>
              <a:t>v</a:t>
            </a:r>
            <a:r>
              <a:rPr sz="2800" i="1" spc="-254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800" i="1" spc="145" dirty="0">
                <a:solidFill>
                  <a:srgbClr val="496591"/>
                </a:solidFill>
                <a:latin typeface="Verdana"/>
                <a:cs typeface="Verdana"/>
              </a:rPr>
              <a:t>p</a:t>
            </a:r>
            <a:r>
              <a:rPr sz="2800" i="1" spc="-80" dirty="0">
                <a:solidFill>
                  <a:srgbClr val="496591"/>
                </a:solidFill>
                <a:latin typeface="Verdana"/>
                <a:cs typeface="Verdana"/>
              </a:rPr>
              <a:t>r</a:t>
            </a:r>
            <a:r>
              <a:rPr sz="2800" i="1" spc="-20" dirty="0">
                <a:solidFill>
                  <a:srgbClr val="496591"/>
                </a:solidFill>
                <a:latin typeface="Verdana"/>
                <a:cs typeface="Verdana"/>
              </a:rPr>
              <a:t>i</a:t>
            </a:r>
            <a:r>
              <a:rPr sz="2800" i="1" spc="240" dirty="0">
                <a:solidFill>
                  <a:srgbClr val="496591"/>
                </a:solidFill>
                <a:latin typeface="Verdana"/>
                <a:cs typeface="Verdana"/>
              </a:rPr>
              <a:t>m</a:t>
            </a:r>
            <a:r>
              <a:rPr sz="2800" i="1" spc="215" dirty="0">
                <a:solidFill>
                  <a:srgbClr val="496591"/>
                </a:solidFill>
                <a:latin typeface="Verdana"/>
                <a:cs typeface="Verdana"/>
              </a:rPr>
              <a:t>a</a:t>
            </a:r>
            <a:r>
              <a:rPr sz="2800" i="1" spc="-254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800" i="1" spc="-95" dirty="0">
                <a:solidFill>
                  <a:srgbClr val="496591"/>
                </a:solidFill>
                <a:latin typeface="Verdana"/>
                <a:cs typeface="Verdana"/>
              </a:rPr>
              <a:t>s</a:t>
            </a:r>
            <a:r>
              <a:rPr sz="2800" i="1" spc="15" dirty="0">
                <a:solidFill>
                  <a:srgbClr val="496591"/>
                </a:solidFill>
                <a:latin typeface="Verdana"/>
                <a:cs typeface="Verdana"/>
              </a:rPr>
              <a:t>e</a:t>
            </a:r>
            <a:r>
              <a:rPr sz="2800" i="1" spc="-95" dirty="0">
                <a:solidFill>
                  <a:srgbClr val="496591"/>
                </a:solidFill>
                <a:latin typeface="Verdana"/>
                <a:cs typeface="Verdana"/>
              </a:rPr>
              <a:t>s</a:t>
            </a:r>
            <a:r>
              <a:rPr sz="2800" i="1" spc="-20" dirty="0">
                <a:solidFill>
                  <a:srgbClr val="496591"/>
                </a:solidFill>
                <a:latin typeface="Verdana"/>
                <a:cs typeface="Verdana"/>
              </a:rPr>
              <a:t>i</a:t>
            </a:r>
            <a:r>
              <a:rPr sz="2800" i="1" spc="105" dirty="0">
                <a:solidFill>
                  <a:srgbClr val="496591"/>
                </a:solidFill>
                <a:latin typeface="Verdana"/>
                <a:cs typeface="Verdana"/>
              </a:rPr>
              <a:t>u</a:t>
            </a:r>
            <a:r>
              <a:rPr sz="2800" i="1" spc="114" dirty="0">
                <a:solidFill>
                  <a:srgbClr val="496591"/>
                </a:solidFill>
                <a:latin typeface="Verdana"/>
                <a:cs typeface="Verdana"/>
              </a:rPr>
              <a:t>n</a:t>
            </a:r>
            <a:r>
              <a:rPr sz="2800" i="1" spc="20" dirty="0">
                <a:solidFill>
                  <a:srgbClr val="496591"/>
                </a:solidFill>
                <a:latin typeface="Verdana"/>
                <a:cs typeface="Verdana"/>
              </a:rPr>
              <a:t>e</a:t>
            </a:r>
            <a:r>
              <a:rPr sz="2800" i="1" spc="-254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800" i="1" spc="145" dirty="0">
                <a:solidFill>
                  <a:srgbClr val="496591"/>
                </a:solidFill>
                <a:latin typeface="Verdana"/>
                <a:cs typeface="Verdana"/>
              </a:rPr>
              <a:t>d</a:t>
            </a:r>
            <a:r>
              <a:rPr sz="2800" i="1" spc="20" dirty="0">
                <a:solidFill>
                  <a:srgbClr val="496591"/>
                </a:solidFill>
                <a:latin typeface="Verdana"/>
                <a:cs typeface="Verdana"/>
              </a:rPr>
              <a:t>e</a:t>
            </a:r>
            <a:r>
              <a:rPr sz="2800" i="1" spc="-254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800" i="1" spc="15" dirty="0">
                <a:solidFill>
                  <a:srgbClr val="496591"/>
                </a:solidFill>
                <a:latin typeface="Verdana"/>
                <a:cs typeface="Verdana"/>
              </a:rPr>
              <a:t>e</a:t>
            </a:r>
            <a:r>
              <a:rPr sz="2800" i="1" spc="-170" dirty="0">
                <a:solidFill>
                  <a:srgbClr val="496591"/>
                </a:solidFill>
                <a:latin typeface="Verdana"/>
                <a:cs typeface="Verdana"/>
              </a:rPr>
              <a:t>x</a:t>
            </a:r>
            <a:r>
              <a:rPr sz="2800" i="1" spc="210" dirty="0">
                <a:solidFill>
                  <a:srgbClr val="496591"/>
                </a:solidFill>
                <a:latin typeface="Verdana"/>
                <a:cs typeface="Verdana"/>
              </a:rPr>
              <a:t>a</a:t>
            </a:r>
            <a:r>
              <a:rPr sz="2800" i="1" spc="240" dirty="0">
                <a:solidFill>
                  <a:srgbClr val="496591"/>
                </a:solidFill>
                <a:latin typeface="Verdana"/>
                <a:cs typeface="Verdana"/>
              </a:rPr>
              <a:t>m</a:t>
            </a:r>
            <a:r>
              <a:rPr sz="2800" i="1" spc="15" dirty="0">
                <a:solidFill>
                  <a:srgbClr val="496591"/>
                </a:solidFill>
                <a:latin typeface="Verdana"/>
                <a:cs typeface="Verdana"/>
              </a:rPr>
              <a:t>e</a:t>
            </a:r>
            <a:r>
              <a:rPr sz="2800" i="1" spc="114" dirty="0">
                <a:solidFill>
                  <a:srgbClr val="496591"/>
                </a:solidFill>
                <a:latin typeface="Verdana"/>
                <a:cs typeface="Verdana"/>
              </a:rPr>
              <a:t>n</a:t>
            </a:r>
            <a:r>
              <a:rPr sz="2800" i="1" spc="15" dirty="0">
                <a:solidFill>
                  <a:srgbClr val="496591"/>
                </a:solidFill>
                <a:latin typeface="Verdana"/>
                <a:cs typeface="Verdana"/>
              </a:rPr>
              <a:t>e</a:t>
            </a:r>
            <a:r>
              <a:rPr sz="2800" i="1" spc="-355" dirty="0">
                <a:solidFill>
                  <a:srgbClr val="496591"/>
                </a:solidFill>
                <a:latin typeface="Verdana"/>
                <a:cs typeface="Verdana"/>
              </a:rPr>
              <a:t>)</a:t>
            </a:r>
            <a:endParaRPr sz="2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18288000" cy="10287000"/>
            <a:chOff x="0" y="1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805770" y="8940820"/>
              <a:ext cx="285750" cy="291465"/>
            </a:xfrm>
            <a:custGeom>
              <a:avLst/>
              <a:gdLst/>
              <a:ahLst/>
              <a:cxnLst/>
              <a:rect l="l" t="t" r="r" b="b"/>
              <a:pathLst>
                <a:path w="285750" h="291465">
                  <a:moveTo>
                    <a:pt x="142815" y="290895"/>
                  </a:moveTo>
                  <a:lnTo>
                    <a:pt x="134574" y="289261"/>
                  </a:lnTo>
                  <a:lnTo>
                    <a:pt x="127324" y="284357"/>
                  </a:lnTo>
                  <a:lnTo>
                    <a:pt x="122508" y="276984"/>
                  </a:lnTo>
                  <a:lnTo>
                    <a:pt x="120903" y="268591"/>
                  </a:lnTo>
                  <a:lnTo>
                    <a:pt x="122508" y="260199"/>
                  </a:lnTo>
                  <a:lnTo>
                    <a:pt x="127324" y="252825"/>
                  </a:lnTo>
                  <a:lnTo>
                    <a:pt x="210900" y="167728"/>
                  </a:lnTo>
                  <a:lnTo>
                    <a:pt x="21901" y="167728"/>
                  </a:lnTo>
                  <a:lnTo>
                    <a:pt x="13374" y="165976"/>
                  </a:lnTo>
                  <a:lnTo>
                    <a:pt x="6412" y="161199"/>
                  </a:lnTo>
                  <a:lnTo>
                    <a:pt x="1720" y="154113"/>
                  </a:lnTo>
                  <a:lnTo>
                    <a:pt x="0" y="145433"/>
                  </a:lnTo>
                  <a:lnTo>
                    <a:pt x="1720" y="136754"/>
                  </a:lnTo>
                  <a:lnTo>
                    <a:pt x="6412" y="129666"/>
                  </a:lnTo>
                  <a:lnTo>
                    <a:pt x="13373" y="124886"/>
                  </a:lnTo>
                  <a:lnTo>
                    <a:pt x="21901" y="123133"/>
                  </a:lnTo>
                  <a:lnTo>
                    <a:pt x="210900" y="123133"/>
                  </a:lnTo>
                  <a:lnTo>
                    <a:pt x="127360" y="38072"/>
                  </a:lnTo>
                  <a:lnTo>
                    <a:pt x="122544" y="30694"/>
                  </a:lnTo>
                  <a:lnTo>
                    <a:pt x="120938" y="22301"/>
                  </a:lnTo>
                  <a:lnTo>
                    <a:pt x="122544" y="13909"/>
                  </a:lnTo>
                  <a:lnTo>
                    <a:pt x="127360" y="6531"/>
                  </a:lnTo>
                  <a:lnTo>
                    <a:pt x="134599" y="1632"/>
                  </a:lnTo>
                  <a:lnTo>
                    <a:pt x="142837" y="0"/>
                  </a:lnTo>
                  <a:lnTo>
                    <a:pt x="151079" y="1632"/>
                  </a:lnTo>
                  <a:lnTo>
                    <a:pt x="158328" y="6531"/>
                  </a:lnTo>
                  <a:lnTo>
                    <a:pt x="278817" y="129205"/>
                  </a:lnTo>
                  <a:lnTo>
                    <a:pt x="283036" y="133289"/>
                  </a:lnTo>
                  <a:lnTo>
                    <a:pt x="285687" y="139050"/>
                  </a:lnTo>
                  <a:lnTo>
                    <a:pt x="285687" y="151842"/>
                  </a:lnTo>
                  <a:lnTo>
                    <a:pt x="283019" y="157608"/>
                  </a:lnTo>
                  <a:lnTo>
                    <a:pt x="278765" y="161692"/>
                  </a:lnTo>
                  <a:lnTo>
                    <a:pt x="158293" y="284357"/>
                  </a:lnTo>
                  <a:lnTo>
                    <a:pt x="151053" y="289261"/>
                  </a:lnTo>
                  <a:lnTo>
                    <a:pt x="142815" y="290895"/>
                  </a:lnTo>
                  <a:close/>
                </a:path>
              </a:pathLst>
            </a:custGeom>
            <a:solidFill>
              <a:srgbClr val="4965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37649" y="7098791"/>
              <a:ext cx="746760" cy="968375"/>
            </a:xfrm>
            <a:custGeom>
              <a:avLst/>
              <a:gdLst/>
              <a:ahLst/>
              <a:cxnLst/>
              <a:rect l="l" t="t" r="r" b="b"/>
              <a:pathLst>
                <a:path w="746760" h="968375">
                  <a:moveTo>
                    <a:pt x="746213" y="376377"/>
                  </a:moveTo>
                  <a:lnTo>
                    <a:pt x="741654" y="332435"/>
                  </a:lnTo>
                  <a:lnTo>
                    <a:pt x="732663" y="289407"/>
                  </a:lnTo>
                  <a:lnTo>
                    <a:pt x="719391" y="247650"/>
                  </a:lnTo>
                  <a:lnTo>
                    <a:pt x="701992" y="207505"/>
                  </a:lnTo>
                  <a:lnTo>
                    <a:pt x="699427" y="202933"/>
                  </a:lnTo>
                  <a:lnTo>
                    <a:pt x="699427" y="400050"/>
                  </a:lnTo>
                  <a:lnTo>
                    <a:pt x="696455" y="445909"/>
                  </a:lnTo>
                  <a:lnTo>
                    <a:pt x="687781" y="491756"/>
                  </a:lnTo>
                  <a:lnTo>
                    <a:pt x="673201" y="537146"/>
                  </a:lnTo>
                  <a:lnTo>
                    <a:pt x="653122" y="580364"/>
                  </a:lnTo>
                  <a:lnTo>
                    <a:pt x="628396" y="619887"/>
                  </a:lnTo>
                  <a:lnTo>
                    <a:pt x="599503" y="655485"/>
                  </a:lnTo>
                  <a:lnTo>
                    <a:pt x="566902" y="686968"/>
                  </a:lnTo>
                  <a:lnTo>
                    <a:pt x="531050" y="714133"/>
                  </a:lnTo>
                  <a:lnTo>
                    <a:pt x="492417" y="736790"/>
                  </a:lnTo>
                  <a:lnTo>
                    <a:pt x="451459" y="754722"/>
                  </a:lnTo>
                  <a:lnTo>
                    <a:pt x="408647" y="767727"/>
                  </a:lnTo>
                  <a:lnTo>
                    <a:pt x="364426" y="775614"/>
                  </a:lnTo>
                  <a:lnTo>
                    <a:pt x="319278" y="778167"/>
                  </a:lnTo>
                  <a:lnTo>
                    <a:pt x="273672" y="775195"/>
                  </a:lnTo>
                  <a:lnTo>
                    <a:pt x="228041" y="766483"/>
                  </a:lnTo>
                  <a:lnTo>
                    <a:pt x="194144" y="755510"/>
                  </a:lnTo>
                  <a:lnTo>
                    <a:pt x="214807" y="702703"/>
                  </a:lnTo>
                  <a:lnTo>
                    <a:pt x="248970" y="713359"/>
                  </a:lnTo>
                  <a:lnTo>
                    <a:pt x="294894" y="720534"/>
                  </a:lnTo>
                  <a:lnTo>
                    <a:pt x="340614" y="720991"/>
                  </a:lnTo>
                  <a:lnTo>
                    <a:pt x="385470" y="714997"/>
                  </a:lnTo>
                  <a:lnTo>
                    <a:pt x="425894" y="703656"/>
                  </a:lnTo>
                  <a:lnTo>
                    <a:pt x="427494" y="703199"/>
                  </a:lnTo>
                  <a:lnTo>
                    <a:pt x="428815" y="702830"/>
                  </a:lnTo>
                  <a:lnTo>
                    <a:pt x="430212" y="702221"/>
                  </a:lnTo>
                  <a:lnTo>
                    <a:pt x="433298" y="701103"/>
                  </a:lnTo>
                  <a:lnTo>
                    <a:pt x="440575" y="698284"/>
                  </a:lnTo>
                  <a:lnTo>
                    <a:pt x="447789" y="695286"/>
                  </a:lnTo>
                  <a:lnTo>
                    <a:pt x="454914" y="692111"/>
                  </a:lnTo>
                  <a:lnTo>
                    <a:pt x="454621" y="691553"/>
                  </a:lnTo>
                  <a:lnTo>
                    <a:pt x="458546" y="689825"/>
                  </a:lnTo>
                  <a:lnTo>
                    <a:pt x="508393" y="661174"/>
                  </a:lnTo>
                  <a:lnTo>
                    <a:pt x="543306" y="632244"/>
                  </a:lnTo>
                  <a:lnTo>
                    <a:pt x="574116" y="598297"/>
                  </a:lnTo>
                  <a:lnTo>
                    <a:pt x="600163" y="559600"/>
                  </a:lnTo>
                  <a:lnTo>
                    <a:pt x="620788" y="516458"/>
                  </a:lnTo>
                  <a:lnTo>
                    <a:pt x="634911" y="470738"/>
                  </a:lnTo>
                  <a:lnTo>
                    <a:pt x="642061" y="424573"/>
                  </a:lnTo>
                  <a:lnTo>
                    <a:pt x="642505" y="378625"/>
                  </a:lnTo>
                  <a:lnTo>
                    <a:pt x="636536" y="333540"/>
                  </a:lnTo>
                  <a:lnTo>
                    <a:pt x="624446" y="289966"/>
                  </a:lnTo>
                  <a:lnTo>
                    <a:pt x="617740" y="274510"/>
                  </a:lnTo>
                  <a:lnTo>
                    <a:pt x="618350" y="274281"/>
                  </a:lnTo>
                  <a:lnTo>
                    <a:pt x="617410" y="272059"/>
                  </a:lnTo>
                  <a:lnTo>
                    <a:pt x="615276" y="267081"/>
                  </a:lnTo>
                  <a:lnTo>
                    <a:pt x="612025" y="259943"/>
                  </a:lnTo>
                  <a:lnTo>
                    <a:pt x="611492" y="258851"/>
                  </a:lnTo>
                  <a:lnTo>
                    <a:pt x="611492" y="413677"/>
                  </a:lnTo>
                  <a:lnTo>
                    <a:pt x="605409" y="459536"/>
                  </a:lnTo>
                  <a:lnTo>
                    <a:pt x="596265" y="489915"/>
                  </a:lnTo>
                  <a:lnTo>
                    <a:pt x="584835" y="485406"/>
                  </a:lnTo>
                  <a:lnTo>
                    <a:pt x="584835" y="519112"/>
                  </a:lnTo>
                  <a:lnTo>
                    <a:pt x="544347" y="585355"/>
                  </a:lnTo>
                  <a:lnTo>
                    <a:pt x="512660" y="617855"/>
                  </a:lnTo>
                  <a:lnTo>
                    <a:pt x="476707" y="644779"/>
                  </a:lnTo>
                  <a:lnTo>
                    <a:pt x="440664" y="663981"/>
                  </a:lnTo>
                  <a:lnTo>
                    <a:pt x="431977" y="646811"/>
                  </a:lnTo>
                  <a:lnTo>
                    <a:pt x="411264" y="618134"/>
                  </a:lnTo>
                  <a:lnTo>
                    <a:pt x="411264" y="674865"/>
                  </a:lnTo>
                  <a:lnTo>
                    <a:pt x="395097" y="680516"/>
                  </a:lnTo>
                  <a:lnTo>
                    <a:pt x="350989" y="688644"/>
                  </a:lnTo>
                  <a:lnTo>
                    <a:pt x="316509" y="689546"/>
                  </a:lnTo>
                  <a:lnTo>
                    <a:pt x="341503" y="675817"/>
                  </a:lnTo>
                  <a:lnTo>
                    <a:pt x="344563" y="674128"/>
                  </a:lnTo>
                  <a:lnTo>
                    <a:pt x="379717" y="646366"/>
                  </a:lnTo>
                  <a:lnTo>
                    <a:pt x="387400" y="638314"/>
                  </a:lnTo>
                  <a:lnTo>
                    <a:pt x="405218" y="662952"/>
                  </a:lnTo>
                  <a:lnTo>
                    <a:pt x="411264" y="674865"/>
                  </a:lnTo>
                  <a:lnTo>
                    <a:pt x="411264" y="618134"/>
                  </a:lnTo>
                  <a:lnTo>
                    <a:pt x="409282" y="615391"/>
                  </a:lnTo>
                  <a:lnTo>
                    <a:pt x="413283" y="611200"/>
                  </a:lnTo>
                  <a:lnTo>
                    <a:pt x="444487" y="569264"/>
                  </a:lnTo>
                  <a:lnTo>
                    <a:pt x="472579" y="521144"/>
                  </a:lnTo>
                  <a:lnTo>
                    <a:pt x="490334" y="481761"/>
                  </a:lnTo>
                  <a:lnTo>
                    <a:pt x="584835" y="519112"/>
                  </a:lnTo>
                  <a:lnTo>
                    <a:pt x="584835" y="485406"/>
                  </a:lnTo>
                  <a:lnTo>
                    <a:pt x="501751" y="452564"/>
                  </a:lnTo>
                  <a:lnTo>
                    <a:pt x="515442" y="411568"/>
                  </a:lnTo>
                  <a:lnTo>
                    <a:pt x="527481" y="357098"/>
                  </a:lnTo>
                  <a:lnTo>
                    <a:pt x="533044" y="305028"/>
                  </a:lnTo>
                  <a:lnTo>
                    <a:pt x="532942" y="299250"/>
                  </a:lnTo>
                  <a:lnTo>
                    <a:pt x="570852" y="291744"/>
                  </a:lnTo>
                  <a:lnTo>
                    <a:pt x="588835" y="285140"/>
                  </a:lnTo>
                  <a:lnTo>
                    <a:pt x="602234" y="323862"/>
                  </a:lnTo>
                  <a:lnTo>
                    <a:pt x="610323" y="368185"/>
                  </a:lnTo>
                  <a:lnTo>
                    <a:pt x="611492" y="413677"/>
                  </a:lnTo>
                  <a:lnTo>
                    <a:pt x="611492" y="258851"/>
                  </a:lnTo>
                  <a:lnTo>
                    <a:pt x="608609" y="252895"/>
                  </a:lnTo>
                  <a:lnTo>
                    <a:pt x="607136" y="250050"/>
                  </a:lnTo>
                  <a:lnTo>
                    <a:pt x="606501" y="248564"/>
                  </a:lnTo>
                  <a:lnTo>
                    <a:pt x="605713" y="247294"/>
                  </a:lnTo>
                  <a:lnTo>
                    <a:pt x="605028" y="245935"/>
                  </a:lnTo>
                  <a:lnTo>
                    <a:pt x="583006" y="209994"/>
                  </a:lnTo>
                  <a:lnTo>
                    <a:pt x="574700" y="199872"/>
                  </a:lnTo>
                  <a:lnTo>
                    <a:pt x="574700" y="257048"/>
                  </a:lnTo>
                  <a:lnTo>
                    <a:pt x="562203" y="261620"/>
                  </a:lnTo>
                  <a:lnTo>
                    <a:pt x="532447" y="267474"/>
                  </a:lnTo>
                  <a:lnTo>
                    <a:pt x="532282" y="256311"/>
                  </a:lnTo>
                  <a:lnTo>
                    <a:pt x="525360" y="211912"/>
                  </a:lnTo>
                  <a:lnTo>
                    <a:pt x="515264" y="181444"/>
                  </a:lnTo>
                  <a:lnTo>
                    <a:pt x="539902" y="205689"/>
                  </a:lnTo>
                  <a:lnTo>
                    <a:pt x="566686" y="241820"/>
                  </a:lnTo>
                  <a:lnTo>
                    <a:pt x="574700" y="257048"/>
                  </a:lnTo>
                  <a:lnTo>
                    <a:pt x="574700" y="199872"/>
                  </a:lnTo>
                  <a:lnTo>
                    <a:pt x="554215" y="174891"/>
                  </a:lnTo>
                  <a:lnTo>
                    <a:pt x="520433" y="143929"/>
                  </a:lnTo>
                  <a:lnTo>
                    <a:pt x="500697" y="130517"/>
                  </a:lnTo>
                  <a:lnTo>
                    <a:pt x="500697" y="302323"/>
                  </a:lnTo>
                  <a:lnTo>
                    <a:pt x="496951" y="346684"/>
                  </a:lnTo>
                  <a:lnTo>
                    <a:pt x="485813" y="400773"/>
                  </a:lnTo>
                  <a:lnTo>
                    <a:pt x="472617" y="441045"/>
                  </a:lnTo>
                  <a:lnTo>
                    <a:pt x="461200" y="436537"/>
                  </a:lnTo>
                  <a:lnTo>
                    <a:pt x="461200" y="470255"/>
                  </a:lnTo>
                  <a:lnTo>
                    <a:pt x="443585" y="508762"/>
                  </a:lnTo>
                  <a:lnTo>
                    <a:pt x="415086" y="555993"/>
                  </a:lnTo>
                  <a:lnTo>
                    <a:pt x="387756" y="591058"/>
                  </a:lnTo>
                  <a:lnTo>
                    <a:pt x="366179" y="569391"/>
                  </a:lnTo>
                  <a:lnTo>
                    <a:pt x="366179" y="613587"/>
                  </a:lnTo>
                  <a:lnTo>
                    <a:pt x="349491" y="629996"/>
                  </a:lnTo>
                  <a:lnTo>
                    <a:pt x="314604" y="654900"/>
                  </a:lnTo>
                  <a:lnTo>
                    <a:pt x="279806" y="670483"/>
                  </a:lnTo>
                  <a:lnTo>
                    <a:pt x="246202" y="675817"/>
                  </a:lnTo>
                  <a:lnTo>
                    <a:pt x="230530" y="672884"/>
                  </a:lnTo>
                  <a:lnTo>
                    <a:pt x="278206" y="551002"/>
                  </a:lnTo>
                  <a:lnTo>
                    <a:pt x="307428" y="565442"/>
                  </a:lnTo>
                  <a:lnTo>
                    <a:pt x="345605" y="592950"/>
                  </a:lnTo>
                  <a:lnTo>
                    <a:pt x="366179" y="613587"/>
                  </a:lnTo>
                  <a:lnTo>
                    <a:pt x="366179" y="569391"/>
                  </a:lnTo>
                  <a:lnTo>
                    <a:pt x="365912" y="569112"/>
                  </a:lnTo>
                  <a:lnTo>
                    <a:pt x="323583" y="538581"/>
                  </a:lnTo>
                  <a:lnTo>
                    <a:pt x="294322" y="524116"/>
                  </a:lnTo>
                  <a:lnTo>
                    <a:pt x="289623" y="521804"/>
                  </a:lnTo>
                  <a:lnTo>
                    <a:pt x="330060" y="418439"/>
                  </a:lnTo>
                  <a:lnTo>
                    <a:pt x="461200" y="470255"/>
                  </a:lnTo>
                  <a:lnTo>
                    <a:pt x="461200" y="436537"/>
                  </a:lnTo>
                  <a:lnTo>
                    <a:pt x="341477" y="389229"/>
                  </a:lnTo>
                  <a:lnTo>
                    <a:pt x="381914" y="285864"/>
                  </a:lnTo>
                  <a:lnTo>
                    <a:pt x="418147" y="296799"/>
                  </a:lnTo>
                  <a:lnTo>
                    <a:pt x="469836" y="303415"/>
                  </a:lnTo>
                  <a:lnTo>
                    <a:pt x="500697" y="302323"/>
                  </a:lnTo>
                  <a:lnTo>
                    <a:pt x="500697" y="130517"/>
                  </a:lnTo>
                  <a:lnTo>
                    <a:pt x="500164" y="130149"/>
                  </a:lnTo>
                  <a:lnTo>
                    <a:pt x="500164" y="271056"/>
                  </a:lnTo>
                  <a:lnTo>
                    <a:pt x="471119" y="272059"/>
                  </a:lnTo>
                  <a:lnTo>
                    <a:pt x="424522" y="266077"/>
                  </a:lnTo>
                  <a:lnTo>
                    <a:pt x="393331" y="256667"/>
                  </a:lnTo>
                  <a:lnTo>
                    <a:pt x="441007" y="134772"/>
                  </a:lnTo>
                  <a:lnTo>
                    <a:pt x="475475" y="170256"/>
                  </a:lnTo>
                  <a:lnTo>
                    <a:pt x="490385" y="205486"/>
                  </a:lnTo>
                  <a:lnTo>
                    <a:pt x="499059" y="247599"/>
                  </a:lnTo>
                  <a:lnTo>
                    <a:pt x="500164" y="271056"/>
                  </a:lnTo>
                  <a:lnTo>
                    <a:pt x="500164" y="130149"/>
                  </a:lnTo>
                  <a:lnTo>
                    <a:pt x="481939" y="117754"/>
                  </a:lnTo>
                  <a:lnTo>
                    <a:pt x="458343" y="106349"/>
                  </a:lnTo>
                  <a:lnTo>
                    <a:pt x="449707" y="102196"/>
                  </a:lnTo>
                  <a:lnTo>
                    <a:pt x="470369" y="49377"/>
                  </a:lnTo>
                  <a:lnTo>
                    <a:pt x="541934" y="89357"/>
                  </a:lnTo>
                  <a:lnTo>
                    <a:pt x="577367" y="118389"/>
                  </a:lnTo>
                  <a:lnTo>
                    <a:pt x="608698" y="151168"/>
                  </a:lnTo>
                  <a:lnTo>
                    <a:pt x="635723" y="187198"/>
                  </a:lnTo>
                  <a:lnTo>
                    <a:pt x="658266" y="226034"/>
                  </a:lnTo>
                  <a:lnTo>
                    <a:pt x="676109" y="267208"/>
                  </a:lnTo>
                  <a:lnTo>
                    <a:pt x="689051" y="310235"/>
                  </a:lnTo>
                  <a:lnTo>
                    <a:pt x="696887" y="354685"/>
                  </a:lnTo>
                  <a:lnTo>
                    <a:pt x="699427" y="400050"/>
                  </a:lnTo>
                  <a:lnTo>
                    <a:pt x="699427" y="202933"/>
                  </a:lnTo>
                  <a:lnTo>
                    <a:pt x="680605" y="169291"/>
                  </a:lnTo>
                  <a:lnTo>
                    <a:pt x="655383" y="133375"/>
                  </a:lnTo>
                  <a:lnTo>
                    <a:pt x="626478" y="100076"/>
                  </a:lnTo>
                  <a:lnTo>
                    <a:pt x="594042" y="69761"/>
                  </a:lnTo>
                  <a:lnTo>
                    <a:pt x="558215" y="42748"/>
                  </a:lnTo>
                  <a:lnTo>
                    <a:pt x="519137" y="19380"/>
                  </a:lnTo>
                  <a:lnTo>
                    <a:pt x="476961" y="0"/>
                  </a:lnTo>
                  <a:lnTo>
                    <a:pt x="468287" y="22161"/>
                  </a:lnTo>
                  <a:lnTo>
                    <a:pt x="457276" y="17818"/>
                  </a:lnTo>
                  <a:lnTo>
                    <a:pt x="427672" y="93484"/>
                  </a:lnTo>
                  <a:lnTo>
                    <a:pt x="411962" y="88582"/>
                  </a:lnTo>
                  <a:lnTo>
                    <a:pt x="411962" y="123291"/>
                  </a:lnTo>
                  <a:lnTo>
                    <a:pt x="364286" y="245186"/>
                  </a:lnTo>
                  <a:lnTo>
                    <a:pt x="352869" y="239547"/>
                  </a:lnTo>
                  <a:lnTo>
                    <a:pt x="352869" y="274396"/>
                  </a:lnTo>
                  <a:lnTo>
                    <a:pt x="312432" y="377748"/>
                  </a:lnTo>
                  <a:lnTo>
                    <a:pt x="301015" y="373240"/>
                  </a:lnTo>
                  <a:lnTo>
                    <a:pt x="301015" y="406958"/>
                  </a:lnTo>
                  <a:lnTo>
                    <a:pt x="260578" y="510324"/>
                  </a:lnTo>
                  <a:lnTo>
                    <a:pt x="249161" y="506882"/>
                  </a:lnTo>
                  <a:lnTo>
                    <a:pt x="249161" y="539534"/>
                  </a:lnTo>
                  <a:lnTo>
                    <a:pt x="201485" y="661403"/>
                  </a:lnTo>
                  <a:lnTo>
                    <a:pt x="188023" y="652818"/>
                  </a:lnTo>
                  <a:lnTo>
                    <a:pt x="167030" y="625919"/>
                  </a:lnTo>
                  <a:lnTo>
                    <a:pt x="152120" y="590689"/>
                  </a:lnTo>
                  <a:lnTo>
                    <a:pt x="143446" y="548576"/>
                  </a:lnTo>
                  <a:lnTo>
                    <a:pt x="142328" y="525132"/>
                  </a:lnTo>
                  <a:lnTo>
                    <a:pt x="171386" y="524116"/>
                  </a:lnTo>
                  <a:lnTo>
                    <a:pt x="217982" y="530098"/>
                  </a:lnTo>
                  <a:lnTo>
                    <a:pt x="249161" y="539534"/>
                  </a:lnTo>
                  <a:lnTo>
                    <a:pt x="249161" y="506882"/>
                  </a:lnTo>
                  <a:lnTo>
                    <a:pt x="224358" y="499376"/>
                  </a:lnTo>
                  <a:lnTo>
                    <a:pt x="172669" y="492760"/>
                  </a:lnTo>
                  <a:lnTo>
                    <a:pt x="141795" y="493864"/>
                  </a:lnTo>
                  <a:lnTo>
                    <a:pt x="145554" y="449478"/>
                  </a:lnTo>
                  <a:lnTo>
                    <a:pt x="156692" y="395389"/>
                  </a:lnTo>
                  <a:lnTo>
                    <a:pt x="169875" y="355130"/>
                  </a:lnTo>
                  <a:lnTo>
                    <a:pt x="301015" y="406958"/>
                  </a:lnTo>
                  <a:lnTo>
                    <a:pt x="301015" y="373240"/>
                  </a:lnTo>
                  <a:lnTo>
                    <a:pt x="181292" y="325920"/>
                  </a:lnTo>
                  <a:lnTo>
                    <a:pt x="198920" y="287413"/>
                  </a:lnTo>
                  <a:lnTo>
                    <a:pt x="227418" y="240182"/>
                  </a:lnTo>
                  <a:lnTo>
                    <a:pt x="254736" y="205130"/>
                  </a:lnTo>
                  <a:lnTo>
                    <a:pt x="276593" y="227063"/>
                  </a:lnTo>
                  <a:lnTo>
                    <a:pt x="318922" y="257594"/>
                  </a:lnTo>
                  <a:lnTo>
                    <a:pt x="352869" y="274396"/>
                  </a:lnTo>
                  <a:lnTo>
                    <a:pt x="352869" y="239547"/>
                  </a:lnTo>
                  <a:lnTo>
                    <a:pt x="335076" y="230733"/>
                  </a:lnTo>
                  <a:lnTo>
                    <a:pt x="296900" y="203225"/>
                  </a:lnTo>
                  <a:lnTo>
                    <a:pt x="276301" y="182600"/>
                  </a:lnTo>
                  <a:lnTo>
                    <a:pt x="293014" y="166179"/>
                  </a:lnTo>
                  <a:lnTo>
                    <a:pt x="327901" y="141274"/>
                  </a:lnTo>
                  <a:lnTo>
                    <a:pt x="362699" y="125691"/>
                  </a:lnTo>
                  <a:lnTo>
                    <a:pt x="396290" y="120357"/>
                  </a:lnTo>
                  <a:lnTo>
                    <a:pt x="411962" y="123291"/>
                  </a:lnTo>
                  <a:lnTo>
                    <a:pt x="411962" y="88582"/>
                  </a:lnTo>
                  <a:lnTo>
                    <a:pt x="393534" y="82816"/>
                  </a:lnTo>
                  <a:lnTo>
                    <a:pt x="347611" y="75628"/>
                  </a:lnTo>
                  <a:lnTo>
                    <a:pt x="325970" y="75425"/>
                  </a:lnTo>
                  <a:lnTo>
                    <a:pt x="325970" y="106641"/>
                  </a:lnTo>
                  <a:lnTo>
                    <a:pt x="297942" y="122047"/>
                  </a:lnTo>
                  <a:lnTo>
                    <a:pt x="262788" y="149809"/>
                  </a:lnTo>
                  <a:lnTo>
                    <a:pt x="255092" y="157873"/>
                  </a:lnTo>
                  <a:lnTo>
                    <a:pt x="237286" y="133223"/>
                  </a:lnTo>
                  <a:lnTo>
                    <a:pt x="233197" y="125196"/>
                  </a:lnTo>
                  <a:lnTo>
                    <a:pt x="233197" y="180797"/>
                  </a:lnTo>
                  <a:lnTo>
                    <a:pt x="229222" y="184962"/>
                  </a:lnTo>
                  <a:lnTo>
                    <a:pt x="198018" y="226910"/>
                  </a:lnTo>
                  <a:lnTo>
                    <a:pt x="169926" y="275031"/>
                  </a:lnTo>
                  <a:lnTo>
                    <a:pt x="152158" y="314413"/>
                  </a:lnTo>
                  <a:lnTo>
                    <a:pt x="140728" y="309905"/>
                  </a:lnTo>
                  <a:lnTo>
                    <a:pt x="140728" y="343623"/>
                  </a:lnTo>
                  <a:lnTo>
                    <a:pt x="127228" y="384124"/>
                  </a:lnTo>
                  <a:lnTo>
                    <a:pt x="127228" y="614743"/>
                  </a:lnTo>
                  <a:lnTo>
                    <a:pt x="102603" y="590486"/>
                  </a:lnTo>
                  <a:lnTo>
                    <a:pt x="75819" y="554355"/>
                  </a:lnTo>
                  <a:lnTo>
                    <a:pt x="67792" y="539140"/>
                  </a:lnTo>
                  <a:lnTo>
                    <a:pt x="80302" y="534555"/>
                  </a:lnTo>
                  <a:lnTo>
                    <a:pt x="110045" y="528713"/>
                  </a:lnTo>
                  <a:lnTo>
                    <a:pt x="110223" y="539864"/>
                  </a:lnTo>
                  <a:lnTo>
                    <a:pt x="117144" y="584263"/>
                  </a:lnTo>
                  <a:lnTo>
                    <a:pt x="127228" y="614743"/>
                  </a:lnTo>
                  <a:lnTo>
                    <a:pt x="127228" y="384124"/>
                  </a:lnTo>
                  <a:lnTo>
                    <a:pt x="127063" y="384606"/>
                  </a:lnTo>
                  <a:lnTo>
                    <a:pt x="115023" y="439077"/>
                  </a:lnTo>
                  <a:lnTo>
                    <a:pt x="109461" y="491147"/>
                  </a:lnTo>
                  <a:lnTo>
                    <a:pt x="109550" y="496938"/>
                  </a:lnTo>
                  <a:lnTo>
                    <a:pt x="71640" y="504431"/>
                  </a:lnTo>
                  <a:lnTo>
                    <a:pt x="53657" y="511048"/>
                  </a:lnTo>
                  <a:lnTo>
                    <a:pt x="40259" y="472313"/>
                  </a:lnTo>
                  <a:lnTo>
                    <a:pt x="32181" y="427990"/>
                  </a:lnTo>
                  <a:lnTo>
                    <a:pt x="31013" y="382498"/>
                  </a:lnTo>
                  <a:lnTo>
                    <a:pt x="37096" y="336651"/>
                  </a:lnTo>
                  <a:lnTo>
                    <a:pt x="46228" y="306273"/>
                  </a:lnTo>
                  <a:lnTo>
                    <a:pt x="140728" y="343623"/>
                  </a:lnTo>
                  <a:lnTo>
                    <a:pt x="140728" y="309905"/>
                  </a:lnTo>
                  <a:lnTo>
                    <a:pt x="57658" y="277063"/>
                  </a:lnTo>
                  <a:lnTo>
                    <a:pt x="71539" y="248564"/>
                  </a:lnTo>
                  <a:lnTo>
                    <a:pt x="98158" y="210820"/>
                  </a:lnTo>
                  <a:lnTo>
                    <a:pt x="129832" y="178320"/>
                  </a:lnTo>
                  <a:lnTo>
                    <a:pt x="165785" y="151396"/>
                  </a:lnTo>
                  <a:lnTo>
                    <a:pt x="201828" y="132207"/>
                  </a:lnTo>
                  <a:lnTo>
                    <a:pt x="210527" y="149352"/>
                  </a:lnTo>
                  <a:lnTo>
                    <a:pt x="233197" y="180797"/>
                  </a:lnTo>
                  <a:lnTo>
                    <a:pt x="233197" y="125196"/>
                  </a:lnTo>
                  <a:lnTo>
                    <a:pt x="231228" y="121323"/>
                  </a:lnTo>
                  <a:lnTo>
                    <a:pt x="247408" y="115658"/>
                  </a:lnTo>
                  <a:lnTo>
                    <a:pt x="291503" y="107530"/>
                  </a:lnTo>
                  <a:lnTo>
                    <a:pt x="325970" y="106641"/>
                  </a:lnTo>
                  <a:lnTo>
                    <a:pt x="325970" y="75425"/>
                  </a:lnTo>
                  <a:lnTo>
                    <a:pt x="301891" y="75184"/>
                  </a:lnTo>
                  <a:lnTo>
                    <a:pt x="257035" y="81178"/>
                  </a:lnTo>
                  <a:lnTo>
                    <a:pt x="216585" y="92519"/>
                  </a:lnTo>
                  <a:lnTo>
                    <a:pt x="215150" y="92925"/>
                  </a:lnTo>
                  <a:lnTo>
                    <a:pt x="213690" y="93332"/>
                  </a:lnTo>
                  <a:lnTo>
                    <a:pt x="212128" y="94018"/>
                  </a:lnTo>
                  <a:lnTo>
                    <a:pt x="209207" y="95072"/>
                  </a:lnTo>
                  <a:lnTo>
                    <a:pt x="201930" y="97891"/>
                  </a:lnTo>
                  <a:lnTo>
                    <a:pt x="194716" y="100888"/>
                  </a:lnTo>
                  <a:lnTo>
                    <a:pt x="187579" y="104063"/>
                  </a:lnTo>
                  <a:lnTo>
                    <a:pt x="187858" y="104635"/>
                  </a:lnTo>
                  <a:lnTo>
                    <a:pt x="172491" y="111366"/>
                  </a:lnTo>
                  <a:lnTo>
                    <a:pt x="134112" y="135001"/>
                  </a:lnTo>
                  <a:lnTo>
                    <a:pt x="99199" y="163931"/>
                  </a:lnTo>
                  <a:lnTo>
                    <a:pt x="68389" y="197878"/>
                  </a:lnTo>
                  <a:lnTo>
                    <a:pt x="42341" y="236575"/>
                  </a:lnTo>
                  <a:lnTo>
                    <a:pt x="21717" y="279717"/>
                  </a:lnTo>
                  <a:lnTo>
                    <a:pt x="7594" y="325437"/>
                  </a:lnTo>
                  <a:lnTo>
                    <a:pt x="444" y="371602"/>
                  </a:lnTo>
                  <a:lnTo>
                    <a:pt x="0" y="417550"/>
                  </a:lnTo>
                  <a:lnTo>
                    <a:pt x="5956" y="462635"/>
                  </a:lnTo>
                  <a:lnTo>
                    <a:pt x="18059" y="506209"/>
                  </a:lnTo>
                  <a:lnTo>
                    <a:pt x="24752" y="521677"/>
                  </a:lnTo>
                  <a:lnTo>
                    <a:pt x="24155" y="521893"/>
                  </a:lnTo>
                  <a:lnTo>
                    <a:pt x="27228" y="529094"/>
                  </a:lnTo>
                  <a:lnTo>
                    <a:pt x="30480" y="536232"/>
                  </a:lnTo>
                  <a:lnTo>
                    <a:pt x="33896" y="543280"/>
                  </a:lnTo>
                  <a:lnTo>
                    <a:pt x="35356" y="546138"/>
                  </a:lnTo>
                  <a:lnTo>
                    <a:pt x="36004" y="547611"/>
                  </a:lnTo>
                  <a:lnTo>
                    <a:pt x="36779" y="548894"/>
                  </a:lnTo>
                  <a:lnTo>
                    <a:pt x="37477" y="550240"/>
                  </a:lnTo>
                  <a:lnTo>
                    <a:pt x="59499" y="586181"/>
                  </a:lnTo>
                  <a:lnTo>
                    <a:pt x="88290" y="621284"/>
                  </a:lnTo>
                  <a:lnTo>
                    <a:pt x="122072" y="652246"/>
                  </a:lnTo>
                  <a:lnTo>
                    <a:pt x="160566" y="678421"/>
                  </a:lnTo>
                  <a:lnTo>
                    <a:pt x="192760" y="693991"/>
                  </a:lnTo>
                  <a:lnTo>
                    <a:pt x="163169" y="769658"/>
                  </a:lnTo>
                  <a:lnTo>
                    <a:pt x="174193" y="774014"/>
                  </a:lnTo>
                  <a:lnTo>
                    <a:pt x="165531" y="796163"/>
                  </a:lnTo>
                  <a:lnTo>
                    <a:pt x="204012" y="809294"/>
                  </a:lnTo>
                  <a:lnTo>
                    <a:pt x="242849" y="818540"/>
                  </a:lnTo>
                  <a:lnTo>
                    <a:pt x="280403" y="823836"/>
                  </a:lnTo>
                  <a:lnTo>
                    <a:pt x="280403" y="844359"/>
                  </a:lnTo>
                  <a:lnTo>
                    <a:pt x="277063" y="861009"/>
                  </a:lnTo>
                  <a:lnTo>
                    <a:pt x="267944" y="874610"/>
                  </a:lnTo>
                  <a:lnTo>
                    <a:pt x="254419" y="883780"/>
                  </a:lnTo>
                  <a:lnTo>
                    <a:pt x="237845" y="887133"/>
                  </a:lnTo>
                  <a:lnTo>
                    <a:pt x="120053" y="887133"/>
                  </a:lnTo>
                  <a:lnTo>
                    <a:pt x="111112" y="888949"/>
                  </a:lnTo>
                  <a:lnTo>
                    <a:pt x="103809" y="893902"/>
                  </a:lnTo>
                  <a:lnTo>
                    <a:pt x="98882" y="901230"/>
                  </a:lnTo>
                  <a:lnTo>
                    <a:pt x="97078" y="910221"/>
                  </a:lnTo>
                  <a:lnTo>
                    <a:pt x="97078" y="967790"/>
                  </a:lnTo>
                  <a:lnTo>
                    <a:pt x="545426" y="967790"/>
                  </a:lnTo>
                  <a:lnTo>
                    <a:pt x="545426" y="910221"/>
                  </a:lnTo>
                  <a:lnTo>
                    <a:pt x="543623" y="901230"/>
                  </a:lnTo>
                  <a:lnTo>
                    <a:pt x="538695" y="893902"/>
                  </a:lnTo>
                  <a:lnTo>
                    <a:pt x="531393" y="888949"/>
                  </a:lnTo>
                  <a:lnTo>
                    <a:pt x="522452" y="887133"/>
                  </a:lnTo>
                  <a:lnTo>
                    <a:pt x="404660" y="887133"/>
                  </a:lnTo>
                  <a:lnTo>
                    <a:pt x="388086" y="883780"/>
                  </a:lnTo>
                  <a:lnTo>
                    <a:pt x="374561" y="874610"/>
                  </a:lnTo>
                  <a:lnTo>
                    <a:pt x="365442" y="861009"/>
                  </a:lnTo>
                  <a:lnTo>
                    <a:pt x="362102" y="844359"/>
                  </a:lnTo>
                  <a:lnTo>
                    <a:pt x="362102" y="823569"/>
                  </a:lnTo>
                  <a:lnTo>
                    <a:pt x="366776" y="823302"/>
                  </a:lnTo>
                  <a:lnTo>
                    <a:pt x="411988" y="815848"/>
                  </a:lnTo>
                  <a:lnTo>
                    <a:pt x="455968" y="803617"/>
                  </a:lnTo>
                  <a:lnTo>
                    <a:pt x="498348" y="786790"/>
                  </a:lnTo>
                  <a:lnTo>
                    <a:pt x="538721" y="765543"/>
                  </a:lnTo>
                  <a:lnTo>
                    <a:pt x="576707" y="740041"/>
                  </a:lnTo>
                  <a:lnTo>
                    <a:pt x="611924" y="710438"/>
                  </a:lnTo>
                  <a:lnTo>
                    <a:pt x="643978" y="676922"/>
                  </a:lnTo>
                  <a:lnTo>
                    <a:pt x="672477" y="639673"/>
                  </a:lnTo>
                  <a:lnTo>
                    <a:pt x="697039" y="598830"/>
                  </a:lnTo>
                  <a:lnTo>
                    <a:pt x="717283" y="554583"/>
                  </a:lnTo>
                  <a:lnTo>
                    <a:pt x="731888" y="510349"/>
                  </a:lnTo>
                  <a:lnTo>
                    <a:pt x="741489" y="465683"/>
                  </a:lnTo>
                  <a:lnTo>
                    <a:pt x="746213" y="420903"/>
                  </a:lnTo>
                  <a:lnTo>
                    <a:pt x="746213" y="3763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2471" y="7824757"/>
              <a:ext cx="74246" cy="1016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68819" y="7070159"/>
              <a:ext cx="74246" cy="10161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3392775" y="7981333"/>
              <a:ext cx="85090" cy="29845"/>
            </a:xfrm>
            <a:custGeom>
              <a:avLst/>
              <a:gdLst/>
              <a:ahLst/>
              <a:cxnLst/>
              <a:rect l="l" t="t" r="r" b="b"/>
              <a:pathLst>
                <a:path w="85090" h="29845">
                  <a:moveTo>
                    <a:pt x="41110" y="29833"/>
                  </a:moveTo>
                  <a:lnTo>
                    <a:pt x="23788" y="27805"/>
                  </a:lnTo>
                  <a:lnTo>
                    <a:pt x="11745" y="22048"/>
                  </a:lnTo>
                  <a:lnTo>
                    <a:pt x="4108" y="13051"/>
                  </a:lnTo>
                  <a:lnTo>
                    <a:pt x="0" y="1304"/>
                  </a:lnTo>
                  <a:lnTo>
                    <a:pt x="8812" y="4626"/>
                  </a:lnTo>
                  <a:lnTo>
                    <a:pt x="18316" y="7063"/>
                  </a:lnTo>
                  <a:lnTo>
                    <a:pt x="28556" y="8564"/>
                  </a:lnTo>
                  <a:lnTo>
                    <a:pt x="39575" y="9076"/>
                  </a:lnTo>
                  <a:lnTo>
                    <a:pt x="52180" y="8498"/>
                  </a:lnTo>
                  <a:lnTo>
                    <a:pt x="63902" y="6779"/>
                  </a:lnTo>
                  <a:lnTo>
                    <a:pt x="74769" y="3939"/>
                  </a:lnTo>
                  <a:lnTo>
                    <a:pt x="84805" y="0"/>
                  </a:lnTo>
                  <a:lnTo>
                    <a:pt x="80550" y="12670"/>
                  </a:lnTo>
                  <a:lnTo>
                    <a:pt x="72240" y="22035"/>
                  </a:lnTo>
                  <a:lnTo>
                    <a:pt x="59288" y="27841"/>
                  </a:lnTo>
                  <a:lnTo>
                    <a:pt x="41110" y="298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785166"/>
              <a:ext cx="18287998" cy="672989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3325859" y="7136575"/>
              <a:ext cx="218440" cy="600710"/>
            </a:xfrm>
            <a:custGeom>
              <a:avLst/>
              <a:gdLst/>
              <a:ahLst/>
              <a:cxnLst/>
              <a:rect l="l" t="t" r="r" b="b"/>
              <a:pathLst>
                <a:path w="218440" h="600709">
                  <a:moveTo>
                    <a:pt x="96197" y="600594"/>
                  </a:moveTo>
                  <a:lnTo>
                    <a:pt x="47796" y="341176"/>
                  </a:lnTo>
                  <a:lnTo>
                    <a:pt x="62318" y="348097"/>
                  </a:lnTo>
                  <a:lnTo>
                    <a:pt x="77451" y="354547"/>
                  </a:lnTo>
                  <a:lnTo>
                    <a:pt x="92019" y="360096"/>
                  </a:lnTo>
                  <a:lnTo>
                    <a:pt x="104844" y="364313"/>
                  </a:lnTo>
                  <a:lnTo>
                    <a:pt x="131491" y="211049"/>
                  </a:lnTo>
                  <a:lnTo>
                    <a:pt x="0" y="246730"/>
                  </a:lnTo>
                  <a:lnTo>
                    <a:pt x="44932" y="3308"/>
                  </a:lnTo>
                  <a:lnTo>
                    <a:pt x="73156" y="43"/>
                  </a:lnTo>
                  <a:lnTo>
                    <a:pt x="104255" y="0"/>
                  </a:lnTo>
                  <a:lnTo>
                    <a:pt x="135522" y="2344"/>
                  </a:lnTo>
                  <a:lnTo>
                    <a:pt x="164247" y="6246"/>
                  </a:lnTo>
                  <a:lnTo>
                    <a:pt x="100753" y="158028"/>
                  </a:lnTo>
                  <a:lnTo>
                    <a:pt x="218275" y="141932"/>
                  </a:lnTo>
                  <a:lnTo>
                    <a:pt x="150578" y="371015"/>
                  </a:lnTo>
                  <a:lnTo>
                    <a:pt x="164833" y="370261"/>
                  </a:lnTo>
                  <a:lnTo>
                    <a:pt x="178326" y="368758"/>
                  </a:lnTo>
                  <a:lnTo>
                    <a:pt x="192747" y="366187"/>
                  </a:lnTo>
                  <a:lnTo>
                    <a:pt x="209784" y="362228"/>
                  </a:lnTo>
                  <a:lnTo>
                    <a:pt x="96197" y="6005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326452" y="7797327"/>
              <a:ext cx="217120" cy="17829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3121094" y="7012075"/>
              <a:ext cx="628015" cy="784860"/>
            </a:xfrm>
            <a:custGeom>
              <a:avLst/>
              <a:gdLst/>
              <a:ahLst/>
              <a:cxnLst/>
              <a:rect l="l" t="t" r="r" b="b"/>
              <a:pathLst>
                <a:path w="628015" h="784859">
                  <a:moveTo>
                    <a:pt x="627634" y="280352"/>
                  </a:moveTo>
                  <a:lnTo>
                    <a:pt x="623392" y="232384"/>
                  </a:lnTo>
                  <a:lnTo>
                    <a:pt x="611936" y="187807"/>
                  </a:lnTo>
                  <a:lnTo>
                    <a:pt x="604507" y="171170"/>
                  </a:lnTo>
                  <a:lnTo>
                    <a:pt x="604507" y="280568"/>
                  </a:lnTo>
                  <a:lnTo>
                    <a:pt x="599414" y="337007"/>
                  </a:lnTo>
                  <a:lnTo>
                    <a:pt x="585025" y="389636"/>
                  </a:lnTo>
                  <a:lnTo>
                    <a:pt x="564502" y="438048"/>
                  </a:lnTo>
                  <a:lnTo>
                    <a:pt x="540969" y="481876"/>
                  </a:lnTo>
                  <a:lnTo>
                    <a:pt x="517588" y="520725"/>
                  </a:lnTo>
                  <a:lnTo>
                    <a:pt x="506653" y="538619"/>
                  </a:lnTo>
                  <a:lnTo>
                    <a:pt x="496925" y="555218"/>
                  </a:lnTo>
                  <a:lnTo>
                    <a:pt x="477850" y="598932"/>
                  </a:lnTo>
                  <a:lnTo>
                    <a:pt x="466686" y="645934"/>
                  </a:lnTo>
                  <a:lnTo>
                    <a:pt x="459282" y="679145"/>
                  </a:lnTo>
                  <a:lnTo>
                    <a:pt x="436676" y="732612"/>
                  </a:lnTo>
                  <a:lnTo>
                    <a:pt x="395884" y="754989"/>
                  </a:lnTo>
                  <a:lnTo>
                    <a:pt x="351840" y="760907"/>
                  </a:lnTo>
                  <a:lnTo>
                    <a:pt x="331546" y="761326"/>
                  </a:lnTo>
                  <a:lnTo>
                    <a:pt x="313817" y="761238"/>
                  </a:lnTo>
                  <a:lnTo>
                    <a:pt x="296481" y="761326"/>
                  </a:lnTo>
                  <a:lnTo>
                    <a:pt x="254076" y="759066"/>
                  </a:lnTo>
                  <a:lnTo>
                    <a:pt x="210375" y="747826"/>
                  </a:lnTo>
                  <a:lnTo>
                    <a:pt x="177660" y="708875"/>
                  </a:lnTo>
                  <a:lnTo>
                    <a:pt x="160959" y="645947"/>
                  </a:lnTo>
                  <a:lnTo>
                    <a:pt x="157581" y="630085"/>
                  </a:lnTo>
                  <a:lnTo>
                    <a:pt x="153936" y="614299"/>
                  </a:lnTo>
                  <a:lnTo>
                    <a:pt x="138836" y="570471"/>
                  </a:lnTo>
                  <a:lnTo>
                    <a:pt x="110070" y="520750"/>
                  </a:lnTo>
                  <a:lnTo>
                    <a:pt x="86677" y="481888"/>
                  </a:lnTo>
                  <a:lnTo>
                    <a:pt x="63144" y="438061"/>
                  </a:lnTo>
                  <a:lnTo>
                    <a:pt x="42608" y="389648"/>
                  </a:lnTo>
                  <a:lnTo>
                    <a:pt x="28219" y="337019"/>
                  </a:lnTo>
                  <a:lnTo>
                    <a:pt x="23114" y="280568"/>
                  </a:lnTo>
                  <a:lnTo>
                    <a:pt x="27901" y="231800"/>
                  </a:lnTo>
                  <a:lnTo>
                    <a:pt x="40881" y="186905"/>
                  </a:lnTo>
                  <a:lnTo>
                    <a:pt x="61468" y="146392"/>
                  </a:lnTo>
                  <a:lnTo>
                    <a:pt x="89128" y="110756"/>
                  </a:lnTo>
                  <a:lnTo>
                    <a:pt x="123291" y="80492"/>
                  </a:lnTo>
                  <a:lnTo>
                    <a:pt x="163410" y="56083"/>
                  </a:lnTo>
                  <a:lnTo>
                    <a:pt x="208902" y="38036"/>
                  </a:lnTo>
                  <a:lnTo>
                    <a:pt x="259219" y="26847"/>
                  </a:lnTo>
                  <a:lnTo>
                    <a:pt x="313817" y="23012"/>
                  </a:lnTo>
                  <a:lnTo>
                    <a:pt x="368414" y="26847"/>
                  </a:lnTo>
                  <a:lnTo>
                    <a:pt x="418744" y="38036"/>
                  </a:lnTo>
                  <a:lnTo>
                    <a:pt x="464235" y="56083"/>
                  </a:lnTo>
                  <a:lnTo>
                    <a:pt x="504342" y="80492"/>
                  </a:lnTo>
                  <a:lnTo>
                    <a:pt x="538505" y="110756"/>
                  </a:lnTo>
                  <a:lnTo>
                    <a:pt x="566166" y="146392"/>
                  </a:lnTo>
                  <a:lnTo>
                    <a:pt x="586765" y="186905"/>
                  </a:lnTo>
                  <a:lnTo>
                    <a:pt x="599732" y="231800"/>
                  </a:lnTo>
                  <a:lnTo>
                    <a:pt x="604507" y="280568"/>
                  </a:lnTo>
                  <a:lnTo>
                    <a:pt x="604507" y="171170"/>
                  </a:lnTo>
                  <a:lnTo>
                    <a:pt x="569188" y="110363"/>
                  </a:lnTo>
                  <a:lnTo>
                    <a:pt x="538772" y="78282"/>
                  </a:lnTo>
                  <a:lnTo>
                    <a:pt x="502907" y="51155"/>
                  </a:lnTo>
                  <a:lnTo>
                    <a:pt x="462038" y="29362"/>
                  </a:lnTo>
                  <a:lnTo>
                    <a:pt x="416610" y="13309"/>
                  </a:lnTo>
                  <a:lnTo>
                    <a:pt x="367055" y="3403"/>
                  </a:lnTo>
                  <a:lnTo>
                    <a:pt x="313817" y="0"/>
                  </a:lnTo>
                  <a:lnTo>
                    <a:pt x="260578" y="3403"/>
                  </a:lnTo>
                  <a:lnTo>
                    <a:pt x="211035" y="13309"/>
                  </a:lnTo>
                  <a:lnTo>
                    <a:pt x="165608" y="29362"/>
                  </a:lnTo>
                  <a:lnTo>
                    <a:pt x="124739" y="51155"/>
                  </a:lnTo>
                  <a:lnTo>
                    <a:pt x="88874" y="78282"/>
                  </a:lnTo>
                  <a:lnTo>
                    <a:pt x="58458" y="110363"/>
                  </a:lnTo>
                  <a:lnTo>
                    <a:pt x="33921" y="147002"/>
                  </a:lnTo>
                  <a:lnTo>
                    <a:pt x="15697" y="187807"/>
                  </a:lnTo>
                  <a:lnTo>
                    <a:pt x="4241" y="232384"/>
                  </a:lnTo>
                  <a:lnTo>
                    <a:pt x="0" y="280352"/>
                  </a:lnTo>
                  <a:lnTo>
                    <a:pt x="5283" y="340372"/>
                  </a:lnTo>
                  <a:lnTo>
                    <a:pt x="20231" y="395884"/>
                  </a:lnTo>
                  <a:lnTo>
                    <a:pt x="41567" y="446620"/>
                  </a:lnTo>
                  <a:lnTo>
                    <a:pt x="66027" y="492328"/>
                  </a:lnTo>
                  <a:lnTo>
                    <a:pt x="90335" y="532739"/>
                  </a:lnTo>
                  <a:lnTo>
                    <a:pt x="100799" y="549884"/>
                  </a:lnTo>
                  <a:lnTo>
                    <a:pt x="110083" y="565645"/>
                  </a:lnTo>
                  <a:lnTo>
                    <a:pt x="127711" y="605751"/>
                  </a:lnTo>
                  <a:lnTo>
                    <a:pt x="138328" y="650659"/>
                  </a:lnTo>
                  <a:lnTo>
                    <a:pt x="146596" y="687298"/>
                  </a:lnTo>
                  <a:lnTo>
                    <a:pt x="175094" y="749642"/>
                  </a:lnTo>
                  <a:lnTo>
                    <a:pt x="225298" y="777087"/>
                  </a:lnTo>
                  <a:lnTo>
                    <a:pt x="274193" y="783844"/>
                  </a:lnTo>
                  <a:lnTo>
                    <a:pt x="296481" y="784326"/>
                  </a:lnTo>
                  <a:lnTo>
                    <a:pt x="313817" y="784237"/>
                  </a:lnTo>
                  <a:lnTo>
                    <a:pt x="331571" y="784326"/>
                  </a:lnTo>
                  <a:lnTo>
                    <a:pt x="377698" y="781748"/>
                  </a:lnTo>
                  <a:lnTo>
                    <a:pt x="426542" y="768896"/>
                  </a:lnTo>
                  <a:lnTo>
                    <a:pt x="469747" y="721372"/>
                  </a:lnTo>
                  <a:lnTo>
                    <a:pt x="489318" y="650659"/>
                  </a:lnTo>
                  <a:lnTo>
                    <a:pt x="492633" y="635050"/>
                  </a:lnTo>
                  <a:lnTo>
                    <a:pt x="496087" y="620026"/>
                  </a:lnTo>
                  <a:lnTo>
                    <a:pt x="509917" y="579856"/>
                  </a:lnTo>
                  <a:lnTo>
                    <a:pt x="537311" y="532714"/>
                  </a:lnTo>
                  <a:lnTo>
                    <a:pt x="561619" y="492328"/>
                  </a:lnTo>
                  <a:lnTo>
                    <a:pt x="586066" y="446620"/>
                  </a:lnTo>
                  <a:lnTo>
                    <a:pt x="607402" y="395884"/>
                  </a:lnTo>
                  <a:lnTo>
                    <a:pt x="622350" y="340372"/>
                  </a:lnTo>
                  <a:lnTo>
                    <a:pt x="627634" y="2803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38909" y="8066741"/>
              <a:ext cx="4029074" cy="895349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614897" y="9506913"/>
            <a:ext cx="7296784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25" dirty="0">
                <a:solidFill>
                  <a:srgbClr val="496591"/>
                </a:solidFill>
                <a:latin typeface="Verdana"/>
                <a:cs typeface="Verdana"/>
              </a:rPr>
              <a:t>https://</a:t>
            </a:r>
            <a:r>
              <a:rPr sz="2100" spc="-25" dirty="0">
                <a:solidFill>
                  <a:srgbClr val="496591"/>
                </a:solidFill>
                <a:latin typeface="Verdana"/>
                <a:cs typeface="Verdana"/>
                <a:hlinkClick r:id="rId8"/>
              </a:rPr>
              <a:t>www.uaic.ro/international/programul-erasmus/</a:t>
            </a:r>
            <a:endParaRPr sz="2100" dirty="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419512" y="8153470"/>
            <a:ext cx="2139315" cy="94551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3520"/>
              </a:lnSpc>
              <a:spcBef>
                <a:spcPts val="380"/>
              </a:spcBef>
            </a:pPr>
            <a:r>
              <a:rPr sz="3100" spc="409" dirty="0">
                <a:solidFill>
                  <a:srgbClr val="496591"/>
                </a:solidFill>
                <a:latin typeface="Tahoma"/>
                <a:cs typeface="Tahoma"/>
              </a:rPr>
              <a:t>W</a:t>
            </a:r>
            <a:r>
              <a:rPr sz="3100" spc="185" dirty="0">
                <a:solidFill>
                  <a:srgbClr val="496591"/>
                </a:solidFill>
                <a:latin typeface="Tahoma"/>
                <a:cs typeface="Tahoma"/>
              </a:rPr>
              <a:t>e</a:t>
            </a:r>
            <a:r>
              <a:rPr sz="3100" spc="385" dirty="0">
                <a:solidFill>
                  <a:srgbClr val="496591"/>
                </a:solidFill>
                <a:latin typeface="Tahoma"/>
                <a:cs typeface="Tahoma"/>
              </a:rPr>
              <a:t>b</a:t>
            </a:r>
            <a:r>
              <a:rPr sz="3100" spc="65" dirty="0">
                <a:solidFill>
                  <a:srgbClr val="496591"/>
                </a:solidFill>
                <a:latin typeface="Tahoma"/>
                <a:cs typeface="Tahoma"/>
              </a:rPr>
              <a:t>s</a:t>
            </a:r>
            <a:r>
              <a:rPr sz="3100" spc="170" dirty="0">
                <a:solidFill>
                  <a:srgbClr val="496591"/>
                </a:solidFill>
                <a:latin typeface="Tahoma"/>
                <a:cs typeface="Tahoma"/>
              </a:rPr>
              <a:t>i</a:t>
            </a:r>
            <a:r>
              <a:rPr sz="3100" spc="215" dirty="0">
                <a:solidFill>
                  <a:srgbClr val="496591"/>
                </a:solidFill>
                <a:latin typeface="Tahoma"/>
                <a:cs typeface="Tahoma"/>
              </a:rPr>
              <a:t>t</a:t>
            </a:r>
            <a:r>
              <a:rPr sz="3100" spc="185" dirty="0">
                <a:solidFill>
                  <a:srgbClr val="496591"/>
                </a:solidFill>
                <a:latin typeface="Tahoma"/>
                <a:cs typeface="Tahoma"/>
              </a:rPr>
              <a:t>e</a:t>
            </a:r>
            <a:r>
              <a:rPr sz="3100" spc="5" dirty="0">
                <a:solidFill>
                  <a:srgbClr val="496591"/>
                </a:solidFill>
                <a:latin typeface="Tahoma"/>
                <a:cs typeface="Tahoma"/>
              </a:rPr>
              <a:t>-</a:t>
            </a:r>
            <a:r>
              <a:rPr sz="3100" spc="290" dirty="0">
                <a:solidFill>
                  <a:srgbClr val="496591"/>
                </a:solidFill>
                <a:latin typeface="Tahoma"/>
                <a:cs typeface="Tahoma"/>
              </a:rPr>
              <a:t>u</a:t>
            </a:r>
            <a:r>
              <a:rPr sz="3100" spc="254" dirty="0">
                <a:solidFill>
                  <a:srgbClr val="496591"/>
                </a:solidFill>
                <a:latin typeface="Tahoma"/>
                <a:cs typeface="Tahoma"/>
              </a:rPr>
              <a:t>l  </a:t>
            </a:r>
            <a:r>
              <a:rPr sz="3100" spc="200" dirty="0">
                <a:solidFill>
                  <a:srgbClr val="496591"/>
                </a:solidFill>
                <a:latin typeface="Tahoma"/>
                <a:cs typeface="Tahoma"/>
              </a:rPr>
              <a:t>facultății</a:t>
            </a:r>
            <a:endParaRPr sz="31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96740" y="8185570"/>
            <a:ext cx="2327275" cy="91122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3370"/>
              </a:lnSpc>
              <a:spcBef>
                <a:spcPts val="400"/>
              </a:spcBef>
            </a:pPr>
            <a:r>
              <a:rPr sz="3000" spc="210" dirty="0">
                <a:solidFill>
                  <a:srgbClr val="496591"/>
                </a:solidFill>
                <a:latin typeface="Tahoma"/>
                <a:cs typeface="Tahoma"/>
              </a:rPr>
              <a:t>Website-ul </a:t>
            </a:r>
            <a:r>
              <a:rPr sz="3000" spc="215" dirty="0">
                <a:solidFill>
                  <a:srgbClr val="496591"/>
                </a:solidFill>
                <a:latin typeface="Tahoma"/>
                <a:cs typeface="Tahoma"/>
              </a:rPr>
              <a:t> </a:t>
            </a:r>
            <a:r>
              <a:rPr sz="3000" spc="285" dirty="0">
                <a:solidFill>
                  <a:srgbClr val="496591"/>
                </a:solidFill>
                <a:latin typeface="Tahoma"/>
                <a:cs typeface="Tahoma"/>
              </a:rPr>
              <a:t>u</a:t>
            </a:r>
            <a:r>
              <a:rPr sz="3000" spc="315" dirty="0">
                <a:solidFill>
                  <a:srgbClr val="496591"/>
                </a:solidFill>
                <a:latin typeface="Tahoma"/>
                <a:cs typeface="Tahoma"/>
              </a:rPr>
              <a:t>n</a:t>
            </a:r>
            <a:r>
              <a:rPr sz="3000" spc="165" dirty="0">
                <a:solidFill>
                  <a:srgbClr val="496591"/>
                </a:solidFill>
                <a:latin typeface="Tahoma"/>
                <a:cs typeface="Tahoma"/>
              </a:rPr>
              <a:t>i</a:t>
            </a:r>
            <a:r>
              <a:rPr sz="3000" spc="80" dirty="0">
                <a:solidFill>
                  <a:srgbClr val="496591"/>
                </a:solidFill>
                <a:latin typeface="Tahoma"/>
                <a:cs typeface="Tahoma"/>
              </a:rPr>
              <a:t>v</a:t>
            </a:r>
            <a:r>
              <a:rPr sz="3000" spc="180" dirty="0">
                <a:solidFill>
                  <a:srgbClr val="496591"/>
                </a:solidFill>
                <a:latin typeface="Tahoma"/>
                <a:cs typeface="Tahoma"/>
              </a:rPr>
              <a:t>e</a:t>
            </a:r>
            <a:r>
              <a:rPr sz="3000" spc="100" dirty="0">
                <a:solidFill>
                  <a:srgbClr val="496591"/>
                </a:solidFill>
                <a:latin typeface="Tahoma"/>
                <a:cs typeface="Tahoma"/>
              </a:rPr>
              <a:t>r</a:t>
            </a:r>
            <a:r>
              <a:rPr sz="3000" spc="70" dirty="0">
                <a:solidFill>
                  <a:srgbClr val="496591"/>
                </a:solidFill>
                <a:latin typeface="Tahoma"/>
                <a:cs typeface="Tahoma"/>
              </a:rPr>
              <a:t>s</a:t>
            </a:r>
            <a:r>
              <a:rPr sz="3000" spc="165" dirty="0">
                <a:solidFill>
                  <a:srgbClr val="496591"/>
                </a:solidFill>
                <a:latin typeface="Tahoma"/>
                <a:cs typeface="Tahoma"/>
              </a:rPr>
              <a:t>i</a:t>
            </a:r>
            <a:r>
              <a:rPr sz="3000" spc="215" dirty="0">
                <a:solidFill>
                  <a:srgbClr val="496591"/>
                </a:solidFill>
                <a:latin typeface="Tahoma"/>
                <a:cs typeface="Tahoma"/>
              </a:rPr>
              <a:t>t</a:t>
            </a:r>
            <a:r>
              <a:rPr sz="3000" spc="180" dirty="0">
                <a:solidFill>
                  <a:srgbClr val="496591"/>
                </a:solidFill>
                <a:latin typeface="Tahoma"/>
                <a:cs typeface="Tahoma"/>
              </a:rPr>
              <a:t>ă</a:t>
            </a:r>
            <a:r>
              <a:rPr sz="3000" spc="215" dirty="0">
                <a:solidFill>
                  <a:srgbClr val="496591"/>
                </a:solidFill>
                <a:latin typeface="Tahoma"/>
                <a:cs typeface="Tahoma"/>
              </a:rPr>
              <a:t>ț</a:t>
            </a:r>
            <a:r>
              <a:rPr sz="3000" spc="165" dirty="0">
                <a:solidFill>
                  <a:srgbClr val="496591"/>
                </a:solidFill>
                <a:latin typeface="Tahoma"/>
                <a:cs typeface="Tahoma"/>
              </a:rPr>
              <a:t>ii</a:t>
            </a:r>
            <a:r>
              <a:rPr sz="3000" spc="-425" dirty="0">
                <a:solidFill>
                  <a:srgbClr val="496591"/>
                </a:solidFill>
                <a:latin typeface="Tahoma"/>
                <a:cs typeface="Tahoma"/>
              </a:rPr>
              <a:t>: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438400" y="579563"/>
            <a:ext cx="13020779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979"/>
              </a:spcBef>
            </a:pPr>
            <a:r>
              <a:rPr sz="4200" spc="420" dirty="0" err="1">
                <a:solidFill>
                  <a:srgbClr val="496591"/>
                </a:solidFill>
                <a:latin typeface="Tahoma"/>
                <a:cs typeface="Tahoma"/>
              </a:rPr>
              <a:t>Unde</a:t>
            </a:r>
            <a:r>
              <a:rPr sz="4200" spc="-245" dirty="0">
                <a:solidFill>
                  <a:srgbClr val="496591"/>
                </a:solidFill>
                <a:latin typeface="Tahoma"/>
                <a:cs typeface="Tahoma"/>
              </a:rPr>
              <a:t> </a:t>
            </a:r>
            <a:r>
              <a:rPr sz="4200" spc="350" dirty="0">
                <a:solidFill>
                  <a:srgbClr val="496591"/>
                </a:solidFill>
                <a:latin typeface="Tahoma"/>
                <a:cs typeface="Tahoma"/>
              </a:rPr>
              <a:t>poți</a:t>
            </a:r>
            <a:r>
              <a:rPr sz="4200" spc="-240" dirty="0">
                <a:solidFill>
                  <a:srgbClr val="496591"/>
                </a:solidFill>
                <a:latin typeface="Tahoma"/>
                <a:cs typeface="Tahoma"/>
              </a:rPr>
              <a:t> </a:t>
            </a:r>
            <a:r>
              <a:rPr sz="4200" spc="350" dirty="0" err="1">
                <a:solidFill>
                  <a:srgbClr val="496591"/>
                </a:solidFill>
                <a:latin typeface="Tahoma"/>
                <a:cs typeface="Tahoma"/>
              </a:rPr>
              <a:t>pleca</a:t>
            </a:r>
            <a:r>
              <a:rPr sz="4200" spc="-245" dirty="0">
                <a:solidFill>
                  <a:srgbClr val="496591"/>
                </a:solidFill>
                <a:latin typeface="Tahoma"/>
                <a:cs typeface="Tahoma"/>
              </a:rPr>
              <a:t> </a:t>
            </a:r>
            <a:r>
              <a:rPr sz="4200" spc="415" dirty="0">
                <a:solidFill>
                  <a:srgbClr val="496591"/>
                </a:solidFill>
                <a:latin typeface="Tahoma"/>
                <a:cs typeface="Tahoma"/>
              </a:rPr>
              <a:t>cu</a:t>
            </a:r>
            <a:r>
              <a:rPr lang="ro-RO" sz="4200" spc="415" dirty="0">
                <a:solidFill>
                  <a:srgbClr val="496591"/>
                </a:solidFill>
                <a:latin typeface="Tahoma"/>
                <a:cs typeface="Tahoma"/>
              </a:rPr>
              <a:t> o mobilitate de studiu</a:t>
            </a:r>
            <a:r>
              <a:rPr sz="4200" spc="265" dirty="0">
                <a:solidFill>
                  <a:srgbClr val="496591"/>
                </a:solidFill>
                <a:latin typeface="Tahoma"/>
                <a:cs typeface="Tahoma"/>
              </a:rPr>
              <a:t>?</a:t>
            </a:r>
            <a:endParaRPr sz="4200" dirty="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 rot="21480000">
            <a:off x="6991928" y="3564725"/>
            <a:ext cx="3460990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sz="3100" spc="165" dirty="0">
                <a:solidFill>
                  <a:srgbClr val="FFFFFF"/>
                </a:solidFill>
                <a:latin typeface="Tahoma"/>
                <a:cs typeface="Tahoma"/>
              </a:rPr>
              <a:t>state</a:t>
            </a:r>
            <a:r>
              <a:rPr sz="31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340" dirty="0">
                <a:solidFill>
                  <a:srgbClr val="FFFFFF"/>
                </a:solidFill>
                <a:latin typeface="Tahoma"/>
                <a:cs typeface="Tahoma"/>
              </a:rPr>
              <a:t>membre</a:t>
            </a:r>
            <a:r>
              <a:rPr sz="31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650" spc="457" baseline="1792" dirty="0">
                <a:solidFill>
                  <a:srgbClr val="FFFFFF"/>
                </a:solidFill>
                <a:latin typeface="Tahoma"/>
                <a:cs typeface="Tahoma"/>
              </a:rPr>
              <a:t>UE</a:t>
            </a:r>
            <a:endParaRPr sz="4650" baseline="1792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98671" y="4381576"/>
            <a:ext cx="3644265" cy="91122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544195" marR="5080" indent="-532130">
              <a:lnSpc>
                <a:spcPts val="3379"/>
              </a:lnSpc>
              <a:spcBef>
                <a:spcPts val="395"/>
              </a:spcBef>
            </a:pPr>
            <a:r>
              <a:rPr sz="3000" spc="140" dirty="0">
                <a:solidFill>
                  <a:srgbClr val="3B6491"/>
                </a:solidFill>
                <a:latin typeface="Tahoma"/>
                <a:cs typeface="Tahoma"/>
              </a:rPr>
              <a:t>Norvegia,</a:t>
            </a:r>
            <a:r>
              <a:rPr sz="3000" spc="-190" dirty="0">
                <a:solidFill>
                  <a:srgbClr val="3B6491"/>
                </a:solidFill>
                <a:latin typeface="Tahoma"/>
                <a:cs typeface="Tahoma"/>
              </a:rPr>
              <a:t> </a:t>
            </a:r>
            <a:r>
              <a:rPr sz="3000" spc="155" dirty="0">
                <a:solidFill>
                  <a:srgbClr val="3B6491"/>
                </a:solidFill>
                <a:latin typeface="Tahoma"/>
                <a:cs typeface="Tahoma"/>
              </a:rPr>
              <a:t>Islanda</a:t>
            </a:r>
            <a:r>
              <a:rPr sz="3000" spc="-195" dirty="0">
                <a:solidFill>
                  <a:srgbClr val="3B6491"/>
                </a:solidFill>
                <a:latin typeface="Tahoma"/>
                <a:cs typeface="Tahoma"/>
              </a:rPr>
              <a:t> </a:t>
            </a:r>
            <a:r>
              <a:rPr sz="3000" spc="114" dirty="0">
                <a:solidFill>
                  <a:srgbClr val="3B6491"/>
                </a:solidFill>
                <a:latin typeface="Tahoma"/>
                <a:cs typeface="Tahoma"/>
              </a:rPr>
              <a:t>și </a:t>
            </a:r>
            <a:r>
              <a:rPr sz="3000" spc="-919" dirty="0">
                <a:solidFill>
                  <a:srgbClr val="3B6491"/>
                </a:solidFill>
                <a:latin typeface="Tahoma"/>
                <a:cs typeface="Tahoma"/>
              </a:rPr>
              <a:t> </a:t>
            </a:r>
            <a:r>
              <a:rPr sz="3000" spc="204" dirty="0">
                <a:solidFill>
                  <a:srgbClr val="3B6491"/>
                </a:solidFill>
                <a:latin typeface="Tahoma"/>
                <a:cs typeface="Tahoma"/>
              </a:rPr>
              <a:t>Liechtenstein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 rot="480000">
            <a:off x="7905269" y="6866966"/>
            <a:ext cx="1304779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sz="3100" spc="180" dirty="0">
                <a:solidFill>
                  <a:srgbClr val="3B6491"/>
                </a:solidFill>
                <a:latin typeface="Tahoma"/>
                <a:cs typeface="Tahoma"/>
              </a:rPr>
              <a:t>S</a:t>
            </a:r>
            <a:r>
              <a:rPr sz="3100" spc="170" dirty="0">
                <a:solidFill>
                  <a:srgbClr val="3B6491"/>
                </a:solidFill>
                <a:latin typeface="Tahoma"/>
                <a:cs typeface="Tahoma"/>
              </a:rPr>
              <a:t>e</a:t>
            </a:r>
            <a:r>
              <a:rPr sz="3100" spc="80" dirty="0">
                <a:solidFill>
                  <a:srgbClr val="3B6491"/>
                </a:solidFill>
                <a:latin typeface="Tahoma"/>
                <a:cs typeface="Tahoma"/>
              </a:rPr>
              <a:t>r</a:t>
            </a:r>
            <a:r>
              <a:rPr sz="3100" spc="370" dirty="0">
                <a:solidFill>
                  <a:srgbClr val="3B6491"/>
                </a:solidFill>
                <a:latin typeface="Tahoma"/>
                <a:cs typeface="Tahoma"/>
              </a:rPr>
              <a:t>b</a:t>
            </a:r>
            <a:r>
              <a:rPr sz="3100" spc="150" dirty="0">
                <a:solidFill>
                  <a:srgbClr val="3B6491"/>
                </a:solidFill>
                <a:latin typeface="Tahoma"/>
                <a:cs typeface="Tahoma"/>
              </a:rPr>
              <a:t>i</a:t>
            </a:r>
            <a:r>
              <a:rPr sz="3100" spc="185" dirty="0">
                <a:solidFill>
                  <a:srgbClr val="3B6491"/>
                </a:solidFill>
                <a:latin typeface="Tahoma"/>
                <a:cs typeface="Tahoma"/>
              </a:rPr>
              <a:t>a</a:t>
            </a:r>
            <a:endParaRPr sz="31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 rot="21300000">
            <a:off x="6975317" y="5639403"/>
            <a:ext cx="3751924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sz="4500" spc="600" baseline="-6481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4500" spc="179" baseline="-555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4500" spc="367" baseline="-555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4500" spc="179" baseline="-4629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4500" spc="487" baseline="-3703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4500" spc="277" baseline="-3703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4500" spc="382" baseline="-2777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4500" spc="157" baseline="-2777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4500" spc="270" baseline="-1851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4500" spc="-337" baseline="-185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32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3000" spc="18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000" spc="-2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31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3000" spc="18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3000" spc="4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4500" spc="577" baseline="1851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endParaRPr sz="4500" baseline="1851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 rot="21480000">
            <a:off x="8061002" y="8281187"/>
            <a:ext cx="1270921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sz="3100" spc="150" dirty="0">
                <a:solidFill>
                  <a:srgbClr val="FFFFFF"/>
                </a:solidFill>
                <a:latin typeface="Tahoma"/>
                <a:cs typeface="Tahoma"/>
              </a:rPr>
              <a:t>Turcia</a:t>
            </a:r>
            <a:endParaRPr sz="3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3770629" cy="10287000"/>
            <a:chOff x="0" y="0"/>
            <a:chExt cx="3770629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581275" cy="10287000"/>
            </a:xfrm>
            <a:custGeom>
              <a:avLst/>
              <a:gdLst/>
              <a:ahLst/>
              <a:cxnLst/>
              <a:rect l="l" t="t" r="r" b="b"/>
              <a:pathLst>
                <a:path w="2581275" h="10287000">
                  <a:moveTo>
                    <a:pt x="0" y="0"/>
                  </a:moveTo>
                  <a:lnTo>
                    <a:pt x="2581274" y="0"/>
                  </a:lnTo>
                  <a:lnTo>
                    <a:pt x="2581274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E3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90717" y="9134036"/>
              <a:ext cx="2379980" cy="1153160"/>
            </a:xfrm>
            <a:custGeom>
              <a:avLst/>
              <a:gdLst/>
              <a:ahLst/>
              <a:cxnLst/>
              <a:rect l="l" t="t" r="r" b="b"/>
              <a:pathLst>
                <a:path w="2379979" h="1153159">
                  <a:moveTo>
                    <a:pt x="2379762" y="1152962"/>
                  </a:moveTo>
                  <a:lnTo>
                    <a:pt x="0" y="1152962"/>
                  </a:lnTo>
                  <a:lnTo>
                    <a:pt x="201" y="1142738"/>
                  </a:lnTo>
                  <a:lnTo>
                    <a:pt x="3014" y="1095332"/>
                  </a:lnTo>
                  <a:lnTo>
                    <a:pt x="7658" y="1048441"/>
                  </a:lnTo>
                  <a:lnTo>
                    <a:pt x="14098" y="1002101"/>
                  </a:lnTo>
                  <a:lnTo>
                    <a:pt x="22298" y="956348"/>
                  </a:lnTo>
                  <a:lnTo>
                    <a:pt x="32223" y="911217"/>
                  </a:lnTo>
                  <a:lnTo>
                    <a:pt x="43838" y="866744"/>
                  </a:lnTo>
                  <a:lnTo>
                    <a:pt x="57106" y="822964"/>
                  </a:lnTo>
                  <a:lnTo>
                    <a:pt x="71992" y="779914"/>
                  </a:lnTo>
                  <a:lnTo>
                    <a:pt x="88461" y="737627"/>
                  </a:lnTo>
                  <a:lnTo>
                    <a:pt x="106477" y="696141"/>
                  </a:lnTo>
                  <a:lnTo>
                    <a:pt x="126004" y="655491"/>
                  </a:lnTo>
                  <a:lnTo>
                    <a:pt x="147007" y="615711"/>
                  </a:lnTo>
                  <a:lnTo>
                    <a:pt x="169450" y="576839"/>
                  </a:lnTo>
                  <a:lnTo>
                    <a:pt x="193298" y="538908"/>
                  </a:lnTo>
                  <a:lnTo>
                    <a:pt x="218515" y="501956"/>
                  </a:lnTo>
                  <a:lnTo>
                    <a:pt x="245066" y="466017"/>
                  </a:lnTo>
                  <a:lnTo>
                    <a:pt x="272915" y="431127"/>
                  </a:lnTo>
                  <a:lnTo>
                    <a:pt x="302026" y="397322"/>
                  </a:lnTo>
                  <a:lnTo>
                    <a:pt x="332364" y="364637"/>
                  </a:lnTo>
                  <a:lnTo>
                    <a:pt x="363893" y="333107"/>
                  </a:lnTo>
                  <a:lnTo>
                    <a:pt x="396578" y="302769"/>
                  </a:lnTo>
                  <a:lnTo>
                    <a:pt x="430384" y="273658"/>
                  </a:lnTo>
                  <a:lnTo>
                    <a:pt x="465274" y="245810"/>
                  </a:lnTo>
                  <a:lnTo>
                    <a:pt x="501212" y="219259"/>
                  </a:lnTo>
                  <a:lnTo>
                    <a:pt x="538165" y="194042"/>
                  </a:lnTo>
                  <a:lnTo>
                    <a:pt x="576095" y="170194"/>
                  </a:lnTo>
                  <a:lnTo>
                    <a:pt x="614968" y="147750"/>
                  </a:lnTo>
                  <a:lnTo>
                    <a:pt x="654747" y="126747"/>
                  </a:lnTo>
                  <a:lnTo>
                    <a:pt x="695398" y="107220"/>
                  </a:lnTo>
                  <a:lnTo>
                    <a:pt x="736884" y="89204"/>
                  </a:lnTo>
                  <a:lnTo>
                    <a:pt x="779170" y="72736"/>
                  </a:lnTo>
                  <a:lnTo>
                    <a:pt x="822221" y="57849"/>
                  </a:lnTo>
                  <a:lnTo>
                    <a:pt x="866001" y="44581"/>
                  </a:lnTo>
                  <a:lnTo>
                    <a:pt x="910474" y="32967"/>
                  </a:lnTo>
                  <a:lnTo>
                    <a:pt x="955605" y="23042"/>
                  </a:lnTo>
                  <a:lnTo>
                    <a:pt x="1001358" y="14841"/>
                  </a:lnTo>
                  <a:lnTo>
                    <a:pt x="1047697" y="8401"/>
                  </a:lnTo>
                  <a:lnTo>
                    <a:pt x="1094588" y="3757"/>
                  </a:lnTo>
                  <a:lnTo>
                    <a:pt x="1141995" y="945"/>
                  </a:lnTo>
                  <a:lnTo>
                    <a:pt x="1189881" y="0"/>
                  </a:lnTo>
                  <a:lnTo>
                    <a:pt x="1237767" y="945"/>
                  </a:lnTo>
                  <a:lnTo>
                    <a:pt x="1285174" y="3757"/>
                  </a:lnTo>
                  <a:lnTo>
                    <a:pt x="1332064" y="8401"/>
                  </a:lnTo>
                  <a:lnTo>
                    <a:pt x="1378404" y="14841"/>
                  </a:lnTo>
                  <a:lnTo>
                    <a:pt x="1424157" y="23042"/>
                  </a:lnTo>
                  <a:lnTo>
                    <a:pt x="1469288" y="32967"/>
                  </a:lnTo>
                  <a:lnTo>
                    <a:pt x="1513761" y="44581"/>
                  </a:lnTo>
                  <a:lnTo>
                    <a:pt x="1557541" y="57849"/>
                  </a:lnTo>
                  <a:lnTo>
                    <a:pt x="1600592" y="72736"/>
                  </a:lnTo>
                  <a:lnTo>
                    <a:pt x="1642878" y="89204"/>
                  </a:lnTo>
                  <a:lnTo>
                    <a:pt x="1684364" y="107220"/>
                  </a:lnTo>
                  <a:lnTo>
                    <a:pt x="1725015" y="126747"/>
                  </a:lnTo>
                  <a:lnTo>
                    <a:pt x="1764794" y="147750"/>
                  </a:lnTo>
                  <a:lnTo>
                    <a:pt x="1803667" y="170194"/>
                  </a:lnTo>
                  <a:lnTo>
                    <a:pt x="1841597" y="194042"/>
                  </a:lnTo>
                  <a:lnTo>
                    <a:pt x="1878549" y="219259"/>
                  </a:lnTo>
                  <a:lnTo>
                    <a:pt x="1914488" y="245810"/>
                  </a:lnTo>
                  <a:lnTo>
                    <a:pt x="1949378" y="273658"/>
                  </a:lnTo>
                  <a:lnTo>
                    <a:pt x="1983183" y="302769"/>
                  </a:lnTo>
                  <a:lnTo>
                    <a:pt x="2015869" y="333107"/>
                  </a:lnTo>
                  <a:lnTo>
                    <a:pt x="2047398" y="364637"/>
                  </a:lnTo>
                  <a:lnTo>
                    <a:pt x="2077736" y="397322"/>
                  </a:lnTo>
                  <a:lnTo>
                    <a:pt x="2106847" y="431127"/>
                  </a:lnTo>
                  <a:lnTo>
                    <a:pt x="2134696" y="466017"/>
                  </a:lnTo>
                  <a:lnTo>
                    <a:pt x="2161247" y="501956"/>
                  </a:lnTo>
                  <a:lnTo>
                    <a:pt x="2186464" y="538908"/>
                  </a:lnTo>
                  <a:lnTo>
                    <a:pt x="2210312" y="576839"/>
                  </a:lnTo>
                  <a:lnTo>
                    <a:pt x="2232755" y="615711"/>
                  </a:lnTo>
                  <a:lnTo>
                    <a:pt x="2253758" y="655491"/>
                  </a:lnTo>
                  <a:lnTo>
                    <a:pt x="2273285" y="696141"/>
                  </a:lnTo>
                  <a:lnTo>
                    <a:pt x="2291301" y="737627"/>
                  </a:lnTo>
                  <a:lnTo>
                    <a:pt x="2307770" y="779914"/>
                  </a:lnTo>
                  <a:lnTo>
                    <a:pt x="2322656" y="822964"/>
                  </a:lnTo>
                  <a:lnTo>
                    <a:pt x="2335924" y="866744"/>
                  </a:lnTo>
                  <a:lnTo>
                    <a:pt x="2347538" y="911217"/>
                  </a:lnTo>
                  <a:lnTo>
                    <a:pt x="2357464" y="956348"/>
                  </a:lnTo>
                  <a:lnTo>
                    <a:pt x="2365664" y="1002101"/>
                  </a:lnTo>
                  <a:lnTo>
                    <a:pt x="2372104" y="1048441"/>
                  </a:lnTo>
                  <a:lnTo>
                    <a:pt x="2376748" y="1095332"/>
                  </a:lnTo>
                  <a:lnTo>
                    <a:pt x="2379560" y="1142738"/>
                  </a:lnTo>
                  <a:lnTo>
                    <a:pt x="2379762" y="1152962"/>
                  </a:lnTo>
                  <a:close/>
                </a:path>
              </a:pathLst>
            </a:custGeom>
            <a:solidFill>
              <a:srgbClr val="7BD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598719" y="5329956"/>
            <a:ext cx="7476490" cy="1123950"/>
          </a:xfrm>
          <a:custGeom>
            <a:avLst/>
            <a:gdLst/>
            <a:ahLst/>
            <a:cxnLst/>
            <a:rect l="l" t="t" r="r" b="b"/>
            <a:pathLst>
              <a:path w="7476490" h="1123950">
                <a:moveTo>
                  <a:pt x="7476305" y="561368"/>
                </a:moveTo>
                <a:lnTo>
                  <a:pt x="7474004" y="609649"/>
                </a:lnTo>
                <a:lnTo>
                  <a:pt x="7467480" y="657531"/>
                </a:lnTo>
                <a:lnTo>
                  <a:pt x="7457305" y="704164"/>
                </a:lnTo>
                <a:lnTo>
                  <a:pt x="7444048" y="748693"/>
                </a:lnTo>
                <a:lnTo>
                  <a:pt x="7427125" y="791135"/>
                </a:lnTo>
                <a:lnTo>
                  <a:pt x="7406868" y="831782"/>
                </a:lnTo>
                <a:lnTo>
                  <a:pt x="7383402" y="870473"/>
                </a:lnTo>
                <a:lnTo>
                  <a:pt x="7356851" y="907046"/>
                </a:lnTo>
                <a:lnTo>
                  <a:pt x="7327338" y="941340"/>
                </a:lnTo>
                <a:lnTo>
                  <a:pt x="7294987" y="973192"/>
                </a:lnTo>
                <a:lnTo>
                  <a:pt x="7259922" y="1002442"/>
                </a:lnTo>
                <a:lnTo>
                  <a:pt x="7222267" y="1028928"/>
                </a:lnTo>
                <a:lnTo>
                  <a:pt x="7182146" y="1052487"/>
                </a:lnTo>
                <a:lnTo>
                  <a:pt x="7139682" y="1072959"/>
                </a:lnTo>
                <a:lnTo>
                  <a:pt x="7094999" y="1090181"/>
                </a:lnTo>
                <a:lnTo>
                  <a:pt x="7048222" y="1103992"/>
                </a:lnTo>
                <a:lnTo>
                  <a:pt x="6999473" y="1114231"/>
                </a:lnTo>
                <a:lnTo>
                  <a:pt x="6948877" y="1120735"/>
                </a:lnTo>
                <a:lnTo>
                  <a:pt x="6896558" y="1123343"/>
                </a:lnTo>
                <a:lnTo>
                  <a:pt x="0" y="1123343"/>
                </a:lnTo>
                <a:lnTo>
                  <a:pt x="0" y="0"/>
                </a:lnTo>
                <a:lnTo>
                  <a:pt x="6901860" y="0"/>
                </a:lnTo>
                <a:lnTo>
                  <a:pt x="6952961" y="2638"/>
                </a:lnTo>
                <a:lnTo>
                  <a:pt x="7002504" y="9224"/>
                </a:lnTo>
                <a:lnTo>
                  <a:pt x="7050357" y="19583"/>
                </a:lnTo>
                <a:lnTo>
                  <a:pt x="7096388" y="33541"/>
                </a:lnTo>
                <a:lnTo>
                  <a:pt x="7140464" y="50923"/>
                </a:lnTo>
                <a:lnTo>
                  <a:pt x="7182454" y="71554"/>
                </a:lnTo>
                <a:lnTo>
                  <a:pt x="7222225" y="95260"/>
                </a:lnTo>
                <a:lnTo>
                  <a:pt x="7259645" y="121866"/>
                </a:lnTo>
                <a:lnTo>
                  <a:pt x="7294582" y="151198"/>
                </a:lnTo>
                <a:lnTo>
                  <a:pt x="7326903" y="183081"/>
                </a:lnTo>
                <a:lnTo>
                  <a:pt x="7356477" y="217340"/>
                </a:lnTo>
                <a:lnTo>
                  <a:pt x="7383172" y="253801"/>
                </a:lnTo>
                <a:lnTo>
                  <a:pt x="7406855" y="292290"/>
                </a:lnTo>
                <a:lnTo>
                  <a:pt x="7427394" y="332630"/>
                </a:lnTo>
                <a:lnTo>
                  <a:pt x="7444656" y="374649"/>
                </a:lnTo>
                <a:lnTo>
                  <a:pt x="7445266" y="375862"/>
                </a:lnTo>
                <a:lnTo>
                  <a:pt x="7445266" y="377074"/>
                </a:lnTo>
                <a:lnTo>
                  <a:pt x="7445874" y="378287"/>
                </a:lnTo>
                <a:lnTo>
                  <a:pt x="7458845" y="421898"/>
                </a:lnTo>
                <a:lnTo>
                  <a:pt x="7468393" y="467100"/>
                </a:lnTo>
                <a:lnTo>
                  <a:pt x="7474289" y="513666"/>
                </a:lnTo>
                <a:lnTo>
                  <a:pt x="7476305" y="561368"/>
                </a:lnTo>
                <a:close/>
              </a:path>
            </a:pathLst>
          </a:custGeom>
          <a:solidFill>
            <a:srgbClr val="4965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98719" y="3154023"/>
            <a:ext cx="7476490" cy="1123950"/>
          </a:xfrm>
          <a:custGeom>
            <a:avLst/>
            <a:gdLst/>
            <a:ahLst/>
            <a:cxnLst/>
            <a:rect l="l" t="t" r="r" b="b"/>
            <a:pathLst>
              <a:path w="7476490" h="1123950">
                <a:moveTo>
                  <a:pt x="7476305" y="561368"/>
                </a:moveTo>
                <a:lnTo>
                  <a:pt x="7474004" y="609649"/>
                </a:lnTo>
                <a:lnTo>
                  <a:pt x="7467480" y="657531"/>
                </a:lnTo>
                <a:lnTo>
                  <a:pt x="7457305" y="704164"/>
                </a:lnTo>
                <a:lnTo>
                  <a:pt x="7444048" y="748693"/>
                </a:lnTo>
                <a:lnTo>
                  <a:pt x="7427125" y="791135"/>
                </a:lnTo>
                <a:lnTo>
                  <a:pt x="7406868" y="831782"/>
                </a:lnTo>
                <a:lnTo>
                  <a:pt x="7383402" y="870473"/>
                </a:lnTo>
                <a:lnTo>
                  <a:pt x="7356851" y="907046"/>
                </a:lnTo>
                <a:lnTo>
                  <a:pt x="7327338" y="941340"/>
                </a:lnTo>
                <a:lnTo>
                  <a:pt x="7294987" y="973192"/>
                </a:lnTo>
                <a:lnTo>
                  <a:pt x="7259922" y="1002442"/>
                </a:lnTo>
                <a:lnTo>
                  <a:pt x="7222267" y="1028928"/>
                </a:lnTo>
                <a:lnTo>
                  <a:pt x="7182146" y="1052487"/>
                </a:lnTo>
                <a:lnTo>
                  <a:pt x="7139682" y="1072959"/>
                </a:lnTo>
                <a:lnTo>
                  <a:pt x="7094999" y="1090181"/>
                </a:lnTo>
                <a:lnTo>
                  <a:pt x="7048222" y="1103992"/>
                </a:lnTo>
                <a:lnTo>
                  <a:pt x="6999473" y="1114231"/>
                </a:lnTo>
                <a:lnTo>
                  <a:pt x="6948877" y="1120735"/>
                </a:lnTo>
                <a:lnTo>
                  <a:pt x="6896558" y="1123343"/>
                </a:lnTo>
                <a:lnTo>
                  <a:pt x="0" y="1123343"/>
                </a:lnTo>
                <a:lnTo>
                  <a:pt x="0" y="0"/>
                </a:lnTo>
                <a:lnTo>
                  <a:pt x="6901860" y="0"/>
                </a:lnTo>
                <a:lnTo>
                  <a:pt x="6952961" y="2638"/>
                </a:lnTo>
                <a:lnTo>
                  <a:pt x="7002504" y="9224"/>
                </a:lnTo>
                <a:lnTo>
                  <a:pt x="7050357" y="19583"/>
                </a:lnTo>
                <a:lnTo>
                  <a:pt x="7096388" y="33541"/>
                </a:lnTo>
                <a:lnTo>
                  <a:pt x="7140464" y="50923"/>
                </a:lnTo>
                <a:lnTo>
                  <a:pt x="7182454" y="71554"/>
                </a:lnTo>
                <a:lnTo>
                  <a:pt x="7222225" y="95260"/>
                </a:lnTo>
                <a:lnTo>
                  <a:pt x="7259645" y="121866"/>
                </a:lnTo>
                <a:lnTo>
                  <a:pt x="7294582" y="151198"/>
                </a:lnTo>
                <a:lnTo>
                  <a:pt x="7326903" y="183081"/>
                </a:lnTo>
                <a:lnTo>
                  <a:pt x="7356477" y="217340"/>
                </a:lnTo>
                <a:lnTo>
                  <a:pt x="7383172" y="253801"/>
                </a:lnTo>
                <a:lnTo>
                  <a:pt x="7406855" y="292290"/>
                </a:lnTo>
                <a:lnTo>
                  <a:pt x="7427394" y="332630"/>
                </a:lnTo>
                <a:lnTo>
                  <a:pt x="7444656" y="374649"/>
                </a:lnTo>
                <a:lnTo>
                  <a:pt x="7445266" y="375862"/>
                </a:lnTo>
                <a:lnTo>
                  <a:pt x="7445266" y="377074"/>
                </a:lnTo>
                <a:lnTo>
                  <a:pt x="7445874" y="378287"/>
                </a:lnTo>
                <a:lnTo>
                  <a:pt x="7458845" y="421898"/>
                </a:lnTo>
                <a:lnTo>
                  <a:pt x="7468393" y="467100"/>
                </a:lnTo>
                <a:lnTo>
                  <a:pt x="7474289" y="513666"/>
                </a:lnTo>
                <a:lnTo>
                  <a:pt x="7476305" y="561368"/>
                </a:lnTo>
                <a:close/>
              </a:path>
            </a:pathLst>
          </a:custGeom>
          <a:solidFill>
            <a:srgbClr val="49659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9598719" y="1014727"/>
            <a:ext cx="7476490" cy="1123950"/>
            <a:chOff x="9598719" y="1014727"/>
            <a:chExt cx="7476490" cy="1123950"/>
          </a:xfrm>
        </p:grpSpPr>
        <p:sp>
          <p:nvSpPr>
            <p:cNvPr id="8" name="object 8"/>
            <p:cNvSpPr/>
            <p:nvPr/>
          </p:nvSpPr>
          <p:spPr>
            <a:xfrm>
              <a:off x="9598719" y="1014727"/>
              <a:ext cx="7476490" cy="1123950"/>
            </a:xfrm>
            <a:custGeom>
              <a:avLst/>
              <a:gdLst/>
              <a:ahLst/>
              <a:cxnLst/>
              <a:rect l="l" t="t" r="r" b="b"/>
              <a:pathLst>
                <a:path w="7476490" h="1123950">
                  <a:moveTo>
                    <a:pt x="7476305" y="561368"/>
                  </a:moveTo>
                  <a:lnTo>
                    <a:pt x="7474004" y="609649"/>
                  </a:lnTo>
                  <a:lnTo>
                    <a:pt x="7467480" y="657531"/>
                  </a:lnTo>
                  <a:lnTo>
                    <a:pt x="7457305" y="704164"/>
                  </a:lnTo>
                  <a:lnTo>
                    <a:pt x="7444048" y="748693"/>
                  </a:lnTo>
                  <a:lnTo>
                    <a:pt x="7427125" y="791135"/>
                  </a:lnTo>
                  <a:lnTo>
                    <a:pt x="7406868" y="831782"/>
                  </a:lnTo>
                  <a:lnTo>
                    <a:pt x="7383402" y="870473"/>
                  </a:lnTo>
                  <a:lnTo>
                    <a:pt x="7356851" y="907046"/>
                  </a:lnTo>
                  <a:lnTo>
                    <a:pt x="7327338" y="941340"/>
                  </a:lnTo>
                  <a:lnTo>
                    <a:pt x="7294987" y="973192"/>
                  </a:lnTo>
                  <a:lnTo>
                    <a:pt x="7259922" y="1002442"/>
                  </a:lnTo>
                  <a:lnTo>
                    <a:pt x="7222267" y="1028928"/>
                  </a:lnTo>
                  <a:lnTo>
                    <a:pt x="7182146" y="1052487"/>
                  </a:lnTo>
                  <a:lnTo>
                    <a:pt x="7139682" y="1072959"/>
                  </a:lnTo>
                  <a:lnTo>
                    <a:pt x="7094999" y="1090181"/>
                  </a:lnTo>
                  <a:lnTo>
                    <a:pt x="7048222" y="1103992"/>
                  </a:lnTo>
                  <a:lnTo>
                    <a:pt x="6999473" y="1114231"/>
                  </a:lnTo>
                  <a:lnTo>
                    <a:pt x="6948877" y="1120735"/>
                  </a:lnTo>
                  <a:lnTo>
                    <a:pt x="6896558" y="1123343"/>
                  </a:lnTo>
                  <a:lnTo>
                    <a:pt x="0" y="1123343"/>
                  </a:lnTo>
                  <a:lnTo>
                    <a:pt x="0" y="0"/>
                  </a:lnTo>
                  <a:lnTo>
                    <a:pt x="6901860" y="0"/>
                  </a:lnTo>
                  <a:lnTo>
                    <a:pt x="6952961" y="2638"/>
                  </a:lnTo>
                  <a:lnTo>
                    <a:pt x="7002504" y="9224"/>
                  </a:lnTo>
                  <a:lnTo>
                    <a:pt x="7050357" y="19583"/>
                  </a:lnTo>
                  <a:lnTo>
                    <a:pt x="7096388" y="33541"/>
                  </a:lnTo>
                  <a:lnTo>
                    <a:pt x="7140464" y="50923"/>
                  </a:lnTo>
                  <a:lnTo>
                    <a:pt x="7182454" y="71554"/>
                  </a:lnTo>
                  <a:lnTo>
                    <a:pt x="7222225" y="95260"/>
                  </a:lnTo>
                  <a:lnTo>
                    <a:pt x="7259645" y="121866"/>
                  </a:lnTo>
                  <a:lnTo>
                    <a:pt x="7294582" y="151198"/>
                  </a:lnTo>
                  <a:lnTo>
                    <a:pt x="7326903" y="183081"/>
                  </a:lnTo>
                  <a:lnTo>
                    <a:pt x="7356477" y="217340"/>
                  </a:lnTo>
                  <a:lnTo>
                    <a:pt x="7383172" y="253801"/>
                  </a:lnTo>
                  <a:lnTo>
                    <a:pt x="7406855" y="292290"/>
                  </a:lnTo>
                  <a:lnTo>
                    <a:pt x="7427394" y="332630"/>
                  </a:lnTo>
                  <a:lnTo>
                    <a:pt x="7444656" y="374649"/>
                  </a:lnTo>
                  <a:lnTo>
                    <a:pt x="7445266" y="375862"/>
                  </a:lnTo>
                  <a:lnTo>
                    <a:pt x="7445266" y="377074"/>
                  </a:lnTo>
                  <a:lnTo>
                    <a:pt x="7445874" y="378287"/>
                  </a:lnTo>
                  <a:lnTo>
                    <a:pt x="7458845" y="421898"/>
                  </a:lnTo>
                  <a:lnTo>
                    <a:pt x="7468393" y="467100"/>
                  </a:lnTo>
                  <a:lnTo>
                    <a:pt x="7474289" y="513666"/>
                  </a:lnTo>
                  <a:lnTo>
                    <a:pt x="7476305" y="561368"/>
                  </a:lnTo>
                  <a:close/>
                </a:path>
              </a:pathLst>
            </a:custGeom>
            <a:solidFill>
              <a:srgbClr val="4965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17938" y="1222310"/>
              <a:ext cx="749935" cy="705485"/>
            </a:xfrm>
            <a:custGeom>
              <a:avLst/>
              <a:gdLst/>
              <a:ahLst/>
              <a:cxnLst/>
              <a:rect l="l" t="t" r="r" b="b"/>
              <a:pathLst>
                <a:path w="749934" h="705485">
                  <a:moveTo>
                    <a:pt x="86893" y="470281"/>
                  </a:moveTo>
                  <a:lnTo>
                    <a:pt x="81775" y="445643"/>
                  </a:lnTo>
                  <a:lnTo>
                    <a:pt x="57378" y="450799"/>
                  </a:lnTo>
                  <a:lnTo>
                    <a:pt x="62484" y="475437"/>
                  </a:lnTo>
                  <a:lnTo>
                    <a:pt x="86893" y="470281"/>
                  </a:lnTo>
                  <a:close/>
                </a:path>
                <a:path w="749934" h="705485">
                  <a:moveTo>
                    <a:pt x="749312" y="171589"/>
                  </a:moveTo>
                  <a:lnTo>
                    <a:pt x="746429" y="167119"/>
                  </a:lnTo>
                  <a:lnTo>
                    <a:pt x="706348" y="148983"/>
                  </a:lnTo>
                  <a:lnTo>
                    <a:pt x="706348" y="176555"/>
                  </a:lnTo>
                  <a:lnTo>
                    <a:pt x="653440" y="200494"/>
                  </a:lnTo>
                  <a:lnTo>
                    <a:pt x="649541" y="199986"/>
                  </a:lnTo>
                  <a:lnTo>
                    <a:pt x="649541" y="229844"/>
                  </a:lnTo>
                  <a:lnTo>
                    <a:pt x="649541" y="304736"/>
                  </a:lnTo>
                  <a:lnTo>
                    <a:pt x="639546" y="310172"/>
                  </a:lnTo>
                  <a:lnTo>
                    <a:pt x="631647" y="318274"/>
                  </a:lnTo>
                  <a:lnTo>
                    <a:pt x="626465" y="328472"/>
                  </a:lnTo>
                  <a:lnTo>
                    <a:pt x="624598" y="340182"/>
                  </a:lnTo>
                  <a:lnTo>
                    <a:pt x="624598" y="412305"/>
                  </a:lnTo>
                  <a:lnTo>
                    <a:pt x="586994" y="431723"/>
                  </a:lnTo>
                  <a:lnTo>
                    <a:pt x="584238" y="427850"/>
                  </a:lnTo>
                  <a:lnTo>
                    <a:pt x="583387" y="426669"/>
                  </a:lnTo>
                  <a:lnTo>
                    <a:pt x="579348" y="422097"/>
                  </a:lnTo>
                  <a:lnTo>
                    <a:pt x="574713" y="418299"/>
                  </a:lnTo>
                  <a:lnTo>
                    <a:pt x="574713" y="405180"/>
                  </a:lnTo>
                  <a:lnTo>
                    <a:pt x="574713" y="274980"/>
                  </a:lnTo>
                  <a:lnTo>
                    <a:pt x="574713" y="263677"/>
                  </a:lnTo>
                  <a:lnTo>
                    <a:pt x="649541" y="229844"/>
                  </a:lnTo>
                  <a:lnTo>
                    <a:pt x="649541" y="199986"/>
                  </a:lnTo>
                  <a:lnTo>
                    <a:pt x="370065" y="163182"/>
                  </a:lnTo>
                  <a:lnTo>
                    <a:pt x="363740" y="168046"/>
                  </a:lnTo>
                  <a:lnTo>
                    <a:pt x="362813" y="174929"/>
                  </a:lnTo>
                  <a:lnTo>
                    <a:pt x="361937" y="181813"/>
                  </a:lnTo>
                  <a:lnTo>
                    <a:pt x="366763" y="188163"/>
                  </a:lnTo>
                  <a:lnTo>
                    <a:pt x="609981" y="220167"/>
                  </a:lnTo>
                  <a:lnTo>
                    <a:pt x="549770" y="247421"/>
                  </a:lnTo>
                  <a:lnTo>
                    <a:pt x="549770" y="274980"/>
                  </a:lnTo>
                  <a:lnTo>
                    <a:pt x="549770" y="405180"/>
                  </a:lnTo>
                  <a:lnTo>
                    <a:pt x="537387" y="402869"/>
                  </a:lnTo>
                  <a:lnTo>
                    <a:pt x="524700" y="402844"/>
                  </a:lnTo>
                  <a:lnTo>
                    <a:pt x="512051" y="405244"/>
                  </a:lnTo>
                  <a:lnTo>
                    <a:pt x="499745" y="410146"/>
                  </a:lnTo>
                  <a:lnTo>
                    <a:pt x="399059" y="462305"/>
                  </a:lnTo>
                  <a:lnTo>
                    <a:pt x="390740" y="465391"/>
                  </a:lnTo>
                  <a:lnTo>
                    <a:pt x="308737" y="431838"/>
                  </a:lnTo>
                  <a:lnTo>
                    <a:pt x="296608" y="425335"/>
                  </a:lnTo>
                  <a:lnTo>
                    <a:pt x="273456" y="415163"/>
                  </a:lnTo>
                  <a:lnTo>
                    <a:pt x="249453" y="408876"/>
                  </a:lnTo>
                  <a:lnTo>
                    <a:pt x="238963" y="407835"/>
                  </a:lnTo>
                  <a:lnTo>
                    <a:pt x="225031" y="406450"/>
                  </a:lnTo>
                  <a:lnTo>
                    <a:pt x="200596" y="407835"/>
                  </a:lnTo>
                  <a:lnTo>
                    <a:pt x="200596" y="274980"/>
                  </a:lnTo>
                  <a:lnTo>
                    <a:pt x="370065" y="351688"/>
                  </a:lnTo>
                  <a:lnTo>
                    <a:pt x="371729" y="352374"/>
                  </a:lnTo>
                  <a:lnTo>
                    <a:pt x="373430" y="352767"/>
                  </a:lnTo>
                  <a:lnTo>
                    <a:pt x="376936" y="352767"/>
                  </a:lnTo>
                  <a:lnTo>
                    <a:pt x="378637" y="352374"/>
                  </a:lnTo>
                  <a:lnTo>
                    <a:pt x="380301" y="351688"/>
                  </a:lnTo>
                  <a:lnTo>
                    <a:pt x="436143" y="326415"/>
                  </a:lnTo>
                  <a:lnTo>
                    <a:pt x="549770" y="274980"/>
                  </a:lnTo>
                  <a:lnTo>
                    <a:pt x="549770" y="247421"/>
                  </a:lnTo>
                  <a:lnTo>
                    <a:pt x="375183" y="326415"/>
                  </a:lnTo>
                  <a:lnTo>
                    <a:pt x="261543" y="274980"/>
                  </a:lnTo>
                  <a:lnTo>
                    <a:pt x="44030" y="176555"/>
                  </a:lnTo>
                  <a:lnTo>
                    <a:pt x="375183" y="26695"/>
                  </a:lnTo>
                  <a:lnTo>
                    <a:pt x="706348" y="176555"/>
                  </a:lnTo>
                  <a:lnTo>
                    <a:pt x="706348" y="148983"/>
                  </a:lnTo>
                  <a:lnTo>
                    <a:pt x="436156" y="26695"/>
                  </a:lnTo>
                  <a:lnTo>
                    <a:pt x="380301" y="1422"/>
                  </a:lnTo>
                  <a:lnTo>
                    <a:pt x="377037" y="0"/>
                  </a:lnTo>
                  <a:lnTo>
                    <a:pt x="373329" y="0"/>
                  </a:lnTo>
                  <a:lnTo>
                    <a:pt x="370065" y="1422"/>
                  </a:lnTo>
                  <a:lnTo>
                    <a:pt x="3937" y="167119"/>
                  </a:lnTo>
                  <a:lnTo>
                    <a:pt x="1066" y="171589"/>
                  </a:lnTo>
                  <a:lnTo>
                    <a:pt x="1066" y="181521"/>
                  </a:lnTo>
                  <a:lnTo>
                    <a:pt x="3937" y="185991"/>
                  </a:lnTo>
                  <a:lnTo>
                    <a:pt x="175653" y="263677"/>
                  </a:lnTo>
                  <a:lnTo>
                    <a:pt x="175653" y="413334"/>
                  </a:lnTo>
                  <a:lnTo>
                    <a:pt x="163830" y="417449"/>
                  </a:lnTo>
                  <a:lnTo>
                    <a:pt x="152273" y="422503"/>
                  </a:lnTo>
                  <a:lnTo>
                    <a:pt x="141058" y="428523"/>
                  </a:lnTo>
                  <a:lnTo>
                    <a:pt x="130251" y="435508"/>
                  </a:lnTo>
                  <a:lnTo>
                    <a:pt x="126149" y="415798"/>
                  </a:lnTo>
                  <a:lnTo>
                    <a:pt x="121818" y="394957"/>
                  </a:lnTo>
                  <a:lnTo>
                    <a:pt x="119875" y="392049"/>
                  </a:lnTo>
                  <a:lnTo>
                    <a:pt x="117043" y="390232"/>
                  </a:lnTo>
                  <a:lnTo>
                    <a:pt x="114274" y="388416"/>
                  </a:lnTo>
                  <a:lnTo>
                    <a:pt x="110909" y="387769"/>
                  </a:lnTo>
                  <a:lnTo>
                    <a:pt x="4178" y="410984"/>
                  </a:lnTo>
                  <a:lnTo>
                    <a:pt x="0" y="417449"/>
                  </a:lnTo>
                  <a:lnTo>
                    <a:pt x="38" y="418299"/>
                  </a:lnTo>
                  <a:lnTo>
                    <a:pt x="58305" y="698461"/>
                  </a:lnTo>
                  <a:lnTo>
                    <a:pt x="60248" y="701357"/>
                  </a:lnTo>
                  <a:lnTo>
                    <a:pt x="65074" y="704507"/>
                  </a:lnTo>
                  <a:lnTo>
                    <a:pt x="67462" y="705192"/>
                  </a:lnTo>
                  <a:lnTo>
                    <a:pt x="70726" y="705192"/>
                  </a:lnTo>
                  <a:lnTo>
                    <a:pt x="71602" y="705091"/>
                  </a:lnTo>
                  <a:lnTo>
                    <a:pt x="175895" y="682421"/>
                  </a:lnTo>
                  <a:lnTo>
                    <a:pt x="178981" y="677659"/>
                  </a:lnTo>
                  <a:lnTo>
                    <a:pt x="180187" y="675792"/>
                  </a:lnTo>
                  <a:lnTo>
                    <a:pt x="173748" y="644766"/>
                  </a:lnTo>
                  <a:lnTo>
                    <a:pt x="206832" y="637590"/>
                  </a:lnTo>
                  <a:lnTo>
                    <a:pt x="214033" y="636358"/>
                  </a:lnTo>
                  <a:lnTo>
                    <a:pt x="221322" y="635749"/>
                  </a:lnTo>
                  <a:lnTo>
                    <a:pt x="228676" y="635787"/>
                  </a:lnTo>
                  <a:lnTo>
                    <a:pt x="236105" y="636460"/>
                  </a:lnTo>
                  <a:lnTo>
                    <a:pt x="391604" y="653669"/>
                  </a:lnTo>
                  <a:lnTo>
                    <a:pt x="397497" y="654456"/>
                  </a:lnTo>
                  <a:lnTo>
                    <a:pt x="403339" y="654850"/>
                  </a:lnTo>
                  <a:lnTo>
                    <a:pt x="409232" y="654850"/>
                  </a:lnTo>
                  <a:lnTo>
                    <a:pt x="428866" y="653376"/>
                  </a:lnTo>
                  <a:lnTo>
                    <a:pt x="448030" y="649008"/>
                  </a:lnTo>
                  <a:lnTo>
                    <a:pt x="466420" y="641845"/>
                  </a:lnTo>
                  <a:lnTo>
                    <a:pt x="477050" y="635749"/>
                  </a:lnTo>
                  <a:lnTo>
                    <a:pt x="483717" y="631939"/>
                  </a:lnTo>
                  <a:lnTo>
                    <a:pt x="487273" y="629526"/>
                  </a:lnTo>
                  <a:lnTo>
                    <a:pt x="732790" y="463296"/>
                  </a:lnTo>
                  <a:lnTo>
                    <a:pt x="743165" y="452704"/>
                  </a:lnTo>
                  <a:lnTo>
                    <a:pt x="748576" y="439305"/>
                  </a:lnTo>
                  <a:lnTo>
                    <a:pt x="748652" y="424789"/>
                  </a:lnTo>
                  <a:lnTo>
                    <a:pt x="743127" y="410933"/>
                  </a:lnTo>
                  <a:lnTo>
                    <a:pt x="741781" y="409321"/>
                  </a:lnTo>
                  <a:lnTo>
                    <a:pt x="734390" y="400443"/>
                  </a:lnTo>
                  <a:lnTo>
                    <a:pt x="733132" y="399478"/>
                  </a:lnTo>
                  <a:lnTo>
                    <a:pt x="726020" y="394068"/>
                  </a:lnTo>
                  <a:lnTo>
                    <a:pt x="726020" y="430542"/>
                  </a:lnTo>
                  <a:lnTo>
                    <a:pt x="724458" y="438607"/>
                  </a:lnTo>
                  <a:lnTo>
                    <a:pt x="469785" y="611035"/>
                  </a:lnTo>
                  <a:lnTo>
                    <a:pt x="452462" y="620598"/>
                  </a:lnTo>
                  <a:lnTo>
                    <a:pt x="433870" y="626795"/>
                  </a:lnTo>
                  <a:lnTo>
                    <a:pt x="414439" y="629526"/>
                  </a:lnTo>
                  <a:lnTo>
                    <a:pt x="394627" y="628688"/>
                  </a:lnTo>
                  <a:lnTo>
                    <a:pt x="317322" y="620128"/>
                  </a:lnTo>
                  <a:lnTo>
                    <a:pt x="239128" y="611479"/>
                  </a:lnTo>
                  <a:lnTo>
                    <a:pt x="229717" y="610616"/>
                  </a:lnTo>
                  <a:lnTo>
                    <a:pt x="220294" y="610577"/>
                  </a:lnTo>
                  <a:lnTo>
                    <a:pt x="210896" y="611365"/>
                  </a:lnTo>
                  <a:lnTo>
                    <a:pt x="201561" y="612952"/>
                  </a:lnTo>
                  <a:lnTo>
                    <a:pt x="168643" y="620128"/>
                  </a:lnTo>
                  <a:lnTo>
                    <a:pt x="151828" y="539305"/>
                  </a:lnTo>
                  <a:lnTo>
                    <a:pt x="151828" y="661924"/>
                  </a:lnTo>
                  <a:lnTo>
                    <a:pt x="79438" y="677659"/>
                  </a:lnTo>
                  <a:lnTo>
                    <a:pt x="28295" y="431482"/>
                  </a:lnTo>
                  <a:lnTo>
                    <a:pt x="100634" y="415798"/>
                  </a:lnTo>
                  <a:lnTo>
                    <a:pt x="151828" y="661924"/>
                  </a:lnTo>
                  <a:lnTo>
                    <a:pt x="151828" y="539305"/>
                  </a:lnTo>
                  <a:lnTo>
                    <a:pt x="135801" y="462254"/>
                  </a:lnTo>
                  <a:lnTo>
                    <a:pt x="144322" y="456260"/>
                  </a:lnTo>
                  <a:lnTo>
                    <a:pt x="177609" y="439089"/>
                  </a:lnTo>
                  <a:lnTo>
                    <a:pt x="195275" y="435508"/>
                  </a:lnTo>
                  <a:lnTo>
                    <a:pt x="213448" y="431838"/>
                  </a:lnTo>
                  <a:lnTo>
                    <a:pt x="249885" y="434619"/>
                  </a:lnTo>
                  <a:lnTo>
                    <a:pt x="284911" y="447560"/>
                  </a:lnTo>
                  <a:lnTo>
                    <a:pt x="353453" y="484289"/>
                  </a:lnTo>
                  <a:lnTo>
                    <a:pt x="367347" y="489673"/>
                  </a:lnTo>
                  <a:lnTo>
                    <a:pt x="381901" y="491540"/>
                  </a:lnTo>
                  <a:lnTo>
                    <a:pt x="396481" y="489877"/>
                  </a:lnTo>
                  <a:lnTo>
                    <a:pt x="410451" y="484682"/>
                  </a:lnTo>
                  <a:lnTo>
                    <a:pt x="445795" y="466394"/>
                  </a:lnTo>
                  <a:lnTo>
                    <a:pt x="511149" y="432562"/>
                  </a:lnTo>
                  <a:lnTo>
                    <a:pt x="527354" y="427850"/>
                  </a:lnTo>
                  <a:lnTo>
                    <a:pt x="543636" y="429514"/>
                  </a:lnTo>
                  <a:lnTo>
                    <a:pt x="558215" y="437045"/>
                  </a:lnTo>
                  <a:lnTo>
                    <a:pt x="569353" y="449922"/>
                  </a:lnTo>
                  <a:lnTo>
                    <a:pt x="572820" y="455917"/>
                  </a:lnTo>
                  <a:lnTo>
                    <a:pt x="570865" y="463689"/>
                  </a:lnTo>
                  <a:lnTo>
                    <a:pt x="426186" y="550316"/>
                  </a:lnTo>
                  <a:lnTo>
                    <a:pt x="407123" y="559409"/>
                  </a:lnTo>
                  <a:lnTo>
                    <a:pt x="386981" y="564629"/>
                  </a:lnTo>
                  <a:lnTo>
                    <a:pt x="366255" y="565924"/>
                  </a:lnTo>
                  <a:lnTo>
                    <a:pt x="345465" y="563194"/>
                  </a:lnTo>
                  <a:lnTo>
                    <a:pt x="220319" y="532968"/>
                  </a:lnTo>
                  <a:lnTo>
                    <a:pt x="214528" y="557441"/>
                  </a:lnTo>
                  <a:lnTo>
                    <a:pt x="339813" y="587730"/>
                  </a:lnTo>
                  <a:lnTo>
                    <a:pt x="369925" y="591121"/>
                  </a:lnTo>
                  <a:lnTo>
                    <a:pt x="387883" y="589915"/>
                  </a:lnTo>
                  <a:lnTo>
                    <a:pt x="405511" y="586295"/>
                  </a:lnTo>
                  <a:lnTo>
                    <a:pt x="422592" y="580301"/>
                  </a:lnTo>
                  <a:lnTo>
                    <a:pt x="438899" y="571957"/>
                  </a:lnTo>
                  <a:lnTo>
                    <a:pt x="448970" y="565924"/>
                  </a:lnTo>
                  <a:lnTo>
                    <a:pt x="577684" y="488861"/>
                  </a:lnTo>
                  <a:lnTo>
                    <a:pt x="585622" y="482473"/>
                  </a:lnTo>
                  <a:lnTo>
                    <a:pt x="591350" y="474433"/>
                  </a:lnTo>
                  <a:lnTo>
                    <a:pt x="594791" y="465264"/>
                  </a:lnTo>
                  <a:lnTo>
                    <a:pt x="595807" y="455472"/>
                  </a:lnTo>
                  <a:lnTo>
                    <a:pt x="641807" y="431723"/>
                  </a:lnTo>
                  <a:lnTo>
                    <a:pt x="678281" y="412902"/>
                  </a:lnTo>
                  <a:lnTo>
                    <a:pt x="690321" y="409321"/>
                  </a:lnTo>
                  <a:lnTo>
                    <a:pt x="702462" y="410324"/>
                  </a:lnTo>
                  <a:lnTo>
                    <a:pt x="713524" y="415594"/>
                  </a:lnTo>
                  <a:lnTo>
                    <a:pt x="722325" y="424789"/>
                  </a:lnTo>
                  <a:lnTo>
                    <a:pt x="726020" y="430542"/>
                  </a:lnTo>
                  <a:lnTo>
                    <a:pt x="726020" y="394068"/>
                  </a:lnTo>
                  <a:lnTo>
                    <a:pt x="723887" y="392430"/>
                  </a:lnTo>
                  <a:lnTo>
                    <a:pt x="712063" y="387019"/>
                  </a:lnTo>
                  <a:lnTo>
                    <a:pt x="699427" y="384327"/>
                  </a:lnTo>
                  <a:lnTo>
                    <a:pt x="699427" y="340182"/>
                  </a:lnTo>
                  <a:lnTo>
                    <a:pt x="674484" y="304736"/>
                  </a:lnTo>
                  <a:lnTo>
                    <a:pt x="674484" y="333248"/>
                  </a:lnTo>
                  <a:lnTo>
                    <a:pt x="674484" y="387426"/>
                  </a:lnTo>
                  <a:lnTo>
                    <a:pt x="669366" y="389204"/>
                  </a:lnTo>
                  <a:lnTo>
                    <a:pt x="649541" y="399478"/>
                  </a:lnTo>
                  <a:lnTo>
                    <a:pt x="649541" y="333248"/>
                  </a:lnTo>
                  <a:lnTo>
                    <a:pt x="655142" y="327596"/>
                  </a:lnTo>
                  <a:lnTo>
                    <a:pt x="668883" y="327596"/>
                  </a:lnTo>
                  <a:lnTo>
                    <a:pt x="674484" y="333248"/>
                  </a:lnTo>
                  <a:lnTo>
                    <a:pt x="674484" y="304736"/>
                  </a:lnTo>
                  <a:lnTo>
                    <a:pt x="674484" y="229844"/>
                  </a:lnTo>
                  <a:lnTo>
                    <a:pt x="674484" y="218541"/>
                  </a:lnTo>
                  <a:lnTo>
                    <a:pt x="714425" y="200494"/>
                  </a:lnTo>
                  <a:lnTo>
                    <a:pt x="746429" y="185991"/>
                  </a:lnTo>
                  <a:lnTo>
                    <a:pt x="749312" y="181521"/>
                  </a:lnTo>
                  <a:lnTo>
                    <a:pt x="749312" y="1715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9791954" y="3357521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761999" y="761788"/>
                </a:moveTo>
                <a:lnTo>
                  <a:pt x="0" y="761788"/>
                </a:lnTo>
                <a:lnTo>
                  <a:pt x="0" y="615770"/>
                </a:lnTo>
                <a:lnTo>
                  <a:pt x="13830" y="572082"/>
                </a:lnTo>
                <a:lnTo>
                  <a:pt x="50165" y="544158"/>
                </a:lnTo>
                <a:lnTo>
                  <a:pt x="279399" y="460782"/>
                </a:lnTo>
                <a:lnTo>
                  <a:pt x="279399" y="413221"/>
                </a:lnTo>
                <a:lnTo>
                  <a:pt x="253871" y="391945"/>
                </a:lnTo>
                <a:lnTo>
                  <a:pt x="234283" y="365515"/>
                </a:lnTo>
                <a:lnTo>
                  <a:pt x="221410" y="335093"/>
                </a:lnTo>
                <a:lnTo>
                  <a:pt x="216026" y="301842"/>
                </a:lnTo>
                <a:lnTo>
                  <a:pt x="207136" y="299619"/>
                </a:lnTo>
                <a:lnTo>
                  <a:pt x="190127" y="292181"/>
                </a:lnTo>
                <a:lnTo>
                  <a:pt x="176837" y="279940"/>
                </a:lnTo>
                <a:lnTo>
                  <a:pt x="168187" y="264077"/>
                </a:lnTo>
                <a:lnTo>
                  <a:pt x="165100" y="245771"/>
                </a:lnTo>
                <a:lnTo>
                  <a:pt x="169043" y="225236"/>
                </a:lnTo>
                <a:lnTo>
                  <a:pt x="179849" y="208156"/>
                </a:lnTo>
                <a:lnTo>
                  <a:pt x="195981" y="196064"/>
                </a:lnTo>
                <a:lnTo>
                  <a:pt x="215899" y="190495"/>
                </a:lnTo>
                <a:lnTo>
                  <a:pt x="215899" y="132121"/>
                </a:lnTo>
                <a:lnTo>
                  <a:pt x="137271" y="116395"/>
                </a:lnTo>
                <a:lnTo>
                  <a:pt x="114299" y="88379"/>
                </a:lnTo>
                <a:lnTo>
                  <a:pt x="115889" y="78955"/>
                </a:lnTo>
                <a:lnTo>
                  <a:pt x="120341" y="70790"/>
                </a:lnTo>
                <a:lnTo>
                  <a:pt x="127182" y="64491"/>
                </a:lnTo>
                <a:lnTo>
                  <a:pt x="135937" y="60666"/>
                </a:lnTo>
                <a:lnTo>
                  <a:pt x="378602" y="0"/>
                </a:lnTo>
                <a:lnTo>
                  <a:pt x="383397" y="0"/>
                </a:lnTo>
                <a:lnTo>
                  <a:pt x="485987" y="25647"/>
                </a:lnTo>
                <a:lnTo>
                  <a:pt x="380730" y="25647"/>
                </a:lnTo>
                <a:lnTo>
                  <a:pt x="140684" y="85656"/>
                </a:lnTo>
                <a:lnTo>
                  <a:pt x="139699" y="86921"/>
                </a:lnTo>
                <a:lnTo>
                  <a:pt x="139699" y="89885"/>
                </a:lnTo>
                <a:lnTo>
                  <a:pt x="140779" y="91193"/>
                </a:lnTo>
                <a:lnTo>
                  <a:pt x="370794" y="137202"/>
                </a:lnTo>
                <a:lnTo>
                  <a:pt x="241299" y="137202"/>
                </a:lnTo>
                <a:lnTo>
                  <a:pt x="241299" y="190288"/>
                </a:lnTo>
                <a:lnTo>
                  <a:pt x="546099" y="190288"/>
                </a:lnTo>
                <a:lnTo>
                  <a:pt x="546100" y="190495"/>
                </a:lnTo>
                <a:lnTo>
                  <a:pt x="566018" y="196064"/>
                </a:lnTo>
                <a:lnTo>
                  <a:pt x="582150" y="208156"/>
                </a:lnTo>
                <a:lnTo>
                  <a:pt x="586917" y="215691"/>
                </a:lnTo>
                <a:lnTo>
                  <a:pt x="241299" y="215691"/>
                </a:lnTo>
                <a:lnTo>
                  <a:pt x="241299" y="216085"/>
                </a:lnTo>
                <a:lnTo>
                  <a:pt x="215899" y="216085"/>
                </a:lnTo>
                <a:lnTo>
                  <a:pt x="205870" y="219574"/>
                </a:lnTo>
                <a:lnTo>
                  <a:pt x="197812" y="226160"/>
                </a:lnTo>
                <a:lnTo>
                  <a:pt x="192448" y="235130"/>
                </a:lnTo>
                <a:lnTo>
                  <a:pt x="190500" y="245771"/>
                </a:lnTo>
                <a:lnTo>
                  <a:pt x="192173" y="255702"/>
                </a:lnTo>
                <a:lnTo>
                  <a:pt x="196861" y="264303"/>
                </a:lnTo>
                <a:lnTo>
                  <a:pt x="204068" y="270937"/>
                </a:lnTo>
                <a:lnTo>
                  <a:pt x="213296" y="274966"/>
                </a:lnTo>
                <a:lnTo>
                  <a:pt x="215899" y="275616"/>
                </a:lnTo>
                <a:lnTo>
                  <a:pt x="241299" y="275616"/>
                </a:lnTo>
                <a:lnTo>
                  <a:pt x="241299" y="296130"/>
                </a:lnTo>
                <a:lnTo>
                  <a:pt x="260445" y="359557"/>
                </a:lnTo>
                <a:lnTo>
                  <a:pt x="311642" y="401635"/>
                </a:lnTo>
                <a:lnTo>
                  <a:pt x="361457" y="422384"/>
                </a:lnTo>
                <a:lnTo>
                  <a:pt x="380999" y="426265"/>
                </a:lnTo>
                <a:lnTo>
                  <a:pt x="482599" y="426265"/>
                </a:lnTo>
                <a:lnTo>
                  <a:pt x="304799" y="426305"/>
                </a:lnTo>
                <a:lnTo>
                  <a:pt x="304799" y="462897"/>
                </a:lnTo>
                <a:lnTo>
                  <a:pt x="336184" y="483820"/>
                </a:lnTo>
                <a:lnTo>
                  <a:pt x="290401" y="483820"/>
                </a:lnTo>
                <a:lnTo>
                  <a:pt x="255603" y="496488"/>
                </a:lnTo>
                <a:lnTo>
                  <a:pt x="274204" y="507649"/>
                </a:lnTo>
                <a:lnTo>
                  <a:pt x="224853" y="507649"/>
                </a:lnTo>
                <a:lnTo>
                  <a:pt x="111791" y="548781"/>
                </a:lnTo>
                <a:lnTo>
                  <a:pt x="137363" y="560957"/>
                </a:lnTo>
                <a:lnTo>
                  <a:pt x="78295" y="560957"/>
                </a:lnTo>
                <a:lnTo>
                  <a:pt x="34619" y="586643"/>
                </a:lnTo>
                <a:lnTo>
                  <a:pt x="25399" y="736391"/>
                </a:lnTo>
                <a:lnTo>
                  <a:pt x="761999" y="736391"/>
                </a:lnTo>
                <a:lnTo>
                  <a:pt x="761999" y="761788"/>
                </a:lnTo>
                <a:close/>
              </a:path>
              <a:path w="762000" h="762000">
                <a:moveTo>
                  <a:pt x="510699" y="139203"/>
                </a:moveTo>
                <a:lnTo>
                  <a:pt x="381206" y="139203"/>
                </a:lnTo>
                <a:lnTo>
                  <a:pt x="621220" y="91193"/>
                </a:lnTo>
                <a:lnTo>
                  <a:pt x="622299" y="89885"/>
                </a:lnTo>
                <a:lnTo>
                  <a:pt x="622299" y="86921"/>
                </a:lnTo>
                <a:lnTo>
                  <a:pt x="621315" y="85656"/>
                </a:lnTo>
                <a:lnTo>
                  <a:pt x="381269" y="25647"/>
                </a:lnTo>
                <a:lnTo>
                  <a:pt x="485987" y="25647"/>
                </a:lnTo>
                <a:lnTo>
                  <a:pt x="626062" y="60666"/>
                </a:lnTo>
                <a:lnTo>
                  <a:pt x="647699" y="88379"/>
                </a:lnTo>
                <a:lnTo>
                  <a:pt x="647699" y="116879"/>
                </a:lnTo>
                <a:lnTo>
                  <a:pt x="622299" y="116879"/>
                </a:lnTo>
                <a:lnTo>
                  <a:pt x="546099" y="132121"/>
                </a:lnTo>
                <a:lnTo>
                  <a:pt x="546099" y="137202"/>
                </a:lnTo>
                <a:lnTo>
                  <a:pt x="520699" y="137202"/>
                </a:lnTo>
                <a:lnTo>
                  <a:pt x="510699" y="139203"/>
                </a:lnTo>
                <a:close/>
              </a:path>
              <a:path w="762000" h="762000">
                <a:moveTo>
                  <a:pt x="647699" y="202988"/>
                </a:moveTo>
                <a:lnTo>
                  <a:pt x="622299" y="202988"/>
                </a:lnTo>
                <a:lnTo>
                  <a:pt x="622299" y="116879"/>
                </a:lnTo>
                <a:lnTo>
                  <a:pt x="647699" y="116879"/>
                </a:lnTo>
                <a:lnTo>
                  <a:pt x="647699" y="202988"/>
                </a:lnTo>
                <a:close/>
              </a:path>
              <a:path w="762000" h="762000">
                <a:moveTo>
                  <a:pt x="382873" y="164571"/>
                </a:moveTo>
                <a:lnTo>
                  <a:pt x="379126" y="164571"/>
                </a:lnTo>
                <a:lnTo>
                  <a:pt x="377253" y="164396"/>
                </a:lnTo>
                <a:lnTo>
                  <a:pt x="241299" y="137202"/>
                </a:lnTo>
                <a:lnTo>
                  <a:pt x="370794" y="137202"/>
                </a:lnTo>
                <a:lnTo>
                  <a:pt x="380793" y="139203"/>
                </a:lnTo>
                <a:lnTo>
                  <a:pt x="510699" y="139203"/>
                </a:lnTo>
                <a:lnTo>
                  <a:pt x="384746" y="164396"/>
                </a:lnTo>
                <a:lnTo>
                  <a:pt x="382873" y="164571"/>
                </a:lnTo>
                <a:close/>
              </a:path>
              <a:path w="762000" h="762000">
                <a:moveTo>
                  <a:pt x="546099" y="190288"/>
                </a:moveTo>
                <a:lnTo>
                  <a:pt x="520699" y="190288"/>
                </a:lnTo>
                <a:lnTo>
                  <a:pt x="520699" y="137202"/>
                </a:lnTo>
                <a:lnTo>
                  <a:pt x="546099" y="137202"/>
                </a:lnTo>
                <a:lnTo>
                  <a:pt x="546099" y="190288"/>
                </a:lnTo>
                <a:close/>
              </a:path>
              <a:path w="762000" h="762000">
                <a:moveTo>
                  <a:pt x="482599" y="426265"/>
                </a:moveTo>
                <a:lnTo>
                  <a:pt x="380999" y="426265"/>
                </a:lnTo>
                <a:lnTo>
                  <a:pt x="390939" y="425295"/>
                </a:lnTo>
                <a:lnTo>
                  <a:pt x="400542" y="422384"/>
                </a:lnTo>
                <a:lnTo>
                  <a:pt x="450357" y="401635"/>
                </a:lnTo>
                <a:lnTo>
                  <a:pt x="501554" y="359557"/>
                </a:lnTo>
                <a:lnTo>
                  <a:pt x="520699" y="296130"/>
                </a:lnTo>
                <a:lnTo>
                  <a:pt x="520699" y="215691"/>
                </a:lnTo>
                <a:lnTo>
                  <a:pt x="586917" y="215691"/>
                </a:lnTo>
                <a:lnTo>
                  <a:pt x="587166" y="216085"/>
                </a:lnTo>
                <a:lnTo>
                  <a:pt x="546099" y="216085"/>
                </a:lnTo>
                <a:lnTo>
                  <a:pt x="546099" y="275616"/>
                </a:lnTo>
                <a:lnTo>
                  <a:pt x="587520" y="275616"/>
                </a:lnTo>
                <a:lnTo>
                  <a:pt x="585162" y="279940"/>
                </a:lnTo>
                <a:lnTo>
                  <a:pt x="571872" y="292181"/>
                </a:lnTo>
                <a:lnTo>
                  <a:pt x="554862" y="299619"/>
                </a:lnTo>
                <a:lnTo>
                  <a:pt x="545972" y="301842"/>
                </a:lnTo>
                <a:lnTo>
                  <a:pt x="540589" y="335093"/>
                </a:lnTo>
                <a:lnTo>
                  <a:pt x="527716" y="365515"/>
                </a:lnTo>
                <a:lnTo>
                  <a:pt x="508128" y="391945"/>
                </a:lnTo>
                <a:lnTo>
                  <a:pt x="482599" y="413221"/>
                </a:lnTo>
                <a:lnTo>
                  <a:pt x="482599" y="426265"/>
                </a:lnTo>
                <a:close/>
              </a:path>
              <a:path w="762000" h="762000">
                <a:moveTo>
                  <a:pt x="241299" y="275616"/>
                </a:moveTo>
                <a:lnTo>
                  <a:pt x="215899" y="275616"/>
                </a:lnTo>
                <a:lnTo>
                  <a:pt x="215899" y="216085"/>
                </a:lnTo>
                <a:lnTo>
                  <a:pt x="241299" y="216085"/>
                </a:lnTo>
                <a:lnTo>
                  <a:pt x="241299" y="275616"/>
                </a:lnTo>
                <a:close/>
              </a:path>
              <a:path w="762000" h="762000">
                <a:moveTo>
                  <a:pt x="587520" y="275616"/>
                </a:moveTo>
                <a:lnTo>
                  <a:pt x="546099" y="275616"/>
                </a:lnTo>
                <a:lnTo>
                  <a:pt x="548703" y="274966"/>
                </a:lnTo>
                <a:lnTo>
                  <a:pt x="557931" y="270937"/>
                </a:lnTo>
                <a:lnTo>
                  <a:pt x="565138" y="264303"/>
                </a:lnTo>
                <a:lnTo>
                  <a:pt x="569826" y="255702"/>
                </a:lnTo>
                <a:lnTo>
                  <a:pt x="571499" y="245771"/>
                </a:lnTo>
                <a:lnTo>
                  <a:pt x="569551" y="235130"/>
                </a:lnTo>
                <a:lnTo>
                  <a:pt x="564187" y="226160"/>
                </a:lnTo>
                <a:lnTo>
                  <a:pt x="556129" y="219574"/>
                </a:lnTo>
                <a:lnTo>
                  <a:pt x="546099" y="216085"/>
                </a:lnTo>
                <a:lnTo>
                  <a:pt x="587166" y="216085"/>
                </a:lnTo>
                <a:lnTo>
                  <a:pt x="592956" y="225236"/>
                </a:lnTo>
                <a:lnTo>
                  <a:pt x="596899" y="245771"/>
                </a:lnTo>
                <a:lnTo>
                  <a:pt x="593812" y="264077"/>
                </a:lnTo>
                <a:lnTo>
                  <a:pt x="587520" y="275616"/>
                </a:lnTo>
                <a:close/>
              </a:path>
              <a:path w="762000" h="762000">
                <a:moveTo>
                  <a:pt x="380999" y="451657"/>
                </a:moveTo>
                <a:lnTo>
                  <a:pt x="304799" y="426305"/>
                </a:lnTo>
                <a:lnTo>
                  <a:pt x="457199" y="426305"/>
                </a:lnTo>
                <a:lnTo>
                  <a:pt x="410305" y="445847"/>
                </a:lnTo>
                <a:lnTo>
                  <a:pt x="380999" y="451657"/>
                </a:lnTo>
                <a:close/>
              </a:path>
              <a:path w="762000" h="762000">
                <a:moveTo>
                  <a:pt x="434599" y="508490"/>
                </a:moveTo>
                <a:lnTo>
                  <a:pt x="388810" y="508490"/>
                </a:lnTo>
                <a:lnTo>
                  <a:pt x="457199" y="462897"/>
                </a:lnTo>
                <a:lnTo>
                  <a:pt x="457199" y="426305"/>
                </a:lnTo>
                <a:lnTo>
                  <a:pt x="482599" y="426305"/>
                </a:lnTo>
                <a:lnTo>
                  <a:pt x="482599" y="460782"/>
                </a:lnTo>
                <a:lnTo>
                  <a:pt x="545940" y="483820"/>
                </a:lnTo>
                <a:lnTo>
                  <a:pt x="471598" y="483820"/>
                </a:lnTo>
                <a:lnTo>
                  <a:pt x="434599" y="508490"/>
                </a:lnTo>
                <a:close/>
              </a:path>
              <a:path w="762000" h="762000">
                <a:moveTo>
                  <a:pt x="362930" y="545415"/>
                </a:moveTo>
                <a:lnTo>
                  <a:pt x="337153" y="545415"/>
                </a:lnTo>
                <a:lnTo>
                  <a:pt x="338010" y="539843"/>
                </a:lnTo>
                <a:lnTo>
                  <a:pt x="339931" y="534382"/>
                </a:lnTo>
                <a:lnTo>
                  <a:pt x="344487" y="526794"/>
                </a:lnTo>
                <a:lnTo>
                  <a:pt x="346217" y="524444"/>
                </a:lnTo>
                <a:lnTo>
                  <a:pt x="348138" y="522317"/>
                </a:lnTo>
                <a:lnTo>
                  <a:pt x="290401" y="483820"/>
                </a:lnTo>
                <a:lnTo>
                  <a:pt x="336184" y="483820"/>
                </a:lnTo>
                <a:lnTo>
                  <a:pt x="373189" y="508490"/>
                </a:lnTo>
                <a:lnTo>
                  <a:pt x="434599" y="508490"/>
                </a:lnTo>
                <a:lnTo>
                  <a:pt x="413861" y="522317"/>
                </a:lnTo>
                <a:lnTo>
                  <a:pt x="415782" y="524444"/>
                </a:lnTo>
                <a:lnTo>
                  <a:pt x="417512" y="526794"/>
                </a:lnTo>
                <a:lnTo>
                  <a:pt x="421353" y="533191"/>
                </a:lnTo>
                <a:lnTo>
                  <a:pt x="374173" y="533191"/>
                </a:lnTo>
                <a:lnTo>
                  <a:pt x="368252" y="536541"/>
                </a:lnTo>
                <a:lnTo>
                  <a:pt x="362930" y="545415"/>
                </a:lnTo>
                <a:close/>
              </a:path>
              <a:path w="762000" h="762000">
                <a:moveTo>
                  <a:pt x="474210" y="545415"/>
                </a:moveTo>
                <a:lnTo>
                  <a:pt x="424846" y="545415"/>
                </a:lnTo>
                <a:lnTo>
                  <a:pt x="506396" y="496488"/>
                </a:lnTo>
                <a:lnTo>
                  <a:pt x="471598" y="483820"/>
                </a:lnTo>
                <a:lnTo>
                  <a:pt x="545940" y="483820"/>
                </a:lnTo>
                <a:lnTo>
                  <a:pt x="611455" y="507649"/>
                </a:lnTo>
                <a:lnTo>
                  <a:pt x="537146" y="507649"/>
                </a:lnTo>
                <a:lnTo>
                  <a:pt x="474210" y="545415"/>
                </a:lnTo>
                <a:close/>
              </a:path>
              <a:path w="762000" h="762000">
                <a:moveTo>
                  <a:pt x="356733" y="653191"/>
                </a:moveTo>
                <a:lnTo>
                  <a:pt x="331073" y="653191"/>
                </a:lnTo>
                <a:lnTo>
                  <a:pt x="341836" y="577848"/>
                </a:lnTo>
                <a:lnTo>
                  <a:pt x="224853" y="507649"/>
                </a:lnTo>
                <a:lnTo>
                  <a:pt x="274204" y="507649"/>
                </a:lnTo>
                <a:lnTo>
                  <a:pt x="337153" y="545415"/>
                </a:lnTo>
                <a:lnTo>
                  <a:pt x="362930" y="545415"/>
                </a:lnTo>
                <a:lnTo>
                  <a:pt x="360759" y="549035"/>
                </a:lnTo>
                <a:lnTo>
                  <a:pt x="361187" y="557337"/>
                </a:lnTo>
                <a:lnTo>
                  <a:pt x="369442" y="568339"/>
                </a:lnTo>
                <a:lnTo>
                  <a:pt x="374967" y="571117"/>
                </a:lnTo>
                <a:lnTo>
                  <a:pt x="431380" y="571117"/>
                </a:lnTo>
                <a:lnTo>
                  <a:pt x="420163" y="577848"/>
                </a:lnTo>
                <a:lnTo>
                  <a:pt x="422420" y="593643"/>
                </a:lnTo>
                <a:lnTo>
                  <a:pt x="365236" y="593643"/>
                </a:lnTo>
                <a:lnTo>
                  <a:pt x="356733" y="653191"/>
                </a:lnTo>
                <a:close/>
              </a:path>
              <a:path w="762000" h="762000">
                <a:moveTo>
                  <a:pt x="490000" y="653191"/>
                </a:moveTo>
                <a:lnTo>
                  <a:pt x="430926" y="653191"/>
                </a:lnTo>
                <a:lnTo>
                  <a:pt x="650208" y="548781"/>
                </a:lnTo>
                <a:lnTo>
                  <a:pt x="537146" y="507649"/>
                </a:lnTo>
                <a:lnTo>
                  <a:pt x="611455" y="507649"/>
                </a:lnTo>
                <a:lnTo>
                  <a:pt x="711834" y="544158"/>
                </a:lnTo>
                <a:lnTo>
                  <a:pt x="732331" y="555459"/>
                </a:lnTo>
                <a:lnTo>
                  <a:pt x="737569" y="560957"/>
                </a:lnTo>
                <a:lnTo>
                  <a:pt x="683704" y="560957"/>
                </a:lnTo>
                <a:lnTo>
                  <a:pt x="490000" y="653191"/>
                </a:lnTo>
                <a:close/>
              </a:path>
              <a:path w="762000" h="762000">
                <a:moveTo>
                  <a:pt x="388810" y="508490"/>
                </a:moveTo>
                <a:lnTo>
                  <a:pt x="373189" y="508490"/>
                </a:lnTo>
                <a:lnTo>
                  <a:pt x="375729" y="508045"/>
                </a:lnTo>
                <a:lnTo>
                  <a:pt x="378332" y="507791"/>
                </a:lnTo>
                <a:lnTo>
                  <a:pt x="383666" y="507791"/>
                </a:lnTo>
                <a:lnTo>
                  <a:pt x="386270" y="508045"/>
                </a:lnTo>
                <a:lnTo>
                  <a:pt x="388810" y="508490"/>
                </a:lnTo>
                <a:close/>
              </a:path>
              <a:path w="762000" h="762000">
                <a:moveTo>
                  <a:pt x="431380" y="571117"/>
                </a:moveTo>
                <a:lnTo>
                  <a:pt x="387032" y="571117"/>
                </a:lnTo>
                <a:lnTo>
                  <a:pt x="392556" y="568339"/>
                </a:lnTo>
                <a:lnTo>
                  <a:pt x="400811" y="557337"/>
                </a:lnTo>
                <a:lnTo>
                  <a:pt x="401240" y="549035"/>
                </a:lnTo>
                <a:lnTo>
                  <a:pt x="393747" y="536541"/>
                </a:lnTo>
                <a:lnTo>
                  <a:pt x="387826" y="533191"/>
                </a:lnTo>
                <a:lnTo>
                  <a:pt x="421353" y="533191"/>
                </a:lnTo>
                <a:lnTo>
                  <a:pt x="422068" y="534382"/>
                </a:lnTo>
                <a:lnTo>
                  <a:pt x="423989" y="539843"/>
                </a:lnTo>
                <a:lnTo>
                  <a:pt x="424846" y="545415"/>
                </a:lnTo>
                <a:lnTo>
                  <a:pt x="474210" y="545415"/>
                </a:lnTo>
                <a:lnTo>
                  <a:pt x="431380" y="571117"/>
                </a:lnTo>
                <a:close/>
              </a:path>
              <a:path w="762000" h="762000">
                <a:moveTo>
                  <a:pt x="344852" y="736391"/>
                </a:moveTo>
                <a:lnTo>
                  <a:pt x="319182" y="736391"/>
                </a:lnTo>
                <a:lnTo>
                  <a:pt x="327310" y="679527"/>
                </a:lnTo>
                <a:lnTo>
                  <a:pt x="78295" y="560957"/>
                </a:lnTo>
                <a:lnTo>
                  <a:pt x="137363" y="560957"/>
                </a:lnTo>
                <a:lnTo>
                  <a:pt x="331073" y="653191"/>
                </a:lnTo>
                <a:lnTo>
                  <a:pt x="356733" y="653191"/>
                </a:lnTo>
                <a:lnTo>
                  <a:pt x="344852" y="736391"/>
                </a:lnTo>
                <a:close/>
              </a:path>
              <a:path w="762000" h="762000">
                <a:moveTo>
                  <a:pt x="761999" y="736391"/>
                </a:moveTo>
                <a:lnTo>
                  <a:pt x="736599" y="736391"/>
                </a:lnTo>
                <a:lnTo>
                  <a:pt x="736599" y="615770"/>
                </a:lnTo>
                <a:lnTo>
                  <a:pt x="734188" y="600354"/>
                </a:lnTo>
                <a:lnTo>
                  <a:pt x="727384" y="586643"/>
                </a:lnTo>
                <a:lnTo>
                  <a:pt x="716829" y="575563"/>
                </a:lnTo>
                <a:lnTo>
                  <a:pt x="703167" y="568037"/>
                </a:lnTo>
                <a:lnTo>
                  <a:pt x="683704" y="560957"/>
                </a:lnTo>
                <a:lnTo>
                  <a:pt x="737569" y="560957"/>
                </a:lnTo>
                <a:lnTo>
                  <a:pt x="748168" y="572082"/>
                </a:lnTo>
                <a:lnTo>
                  <a:pt x="758380" y="592646"/>
                </a:lnTo>
                <a:lnTo>
                  <a:pt x="761999" y="615770"/>
                </a:lnTo>
                <a:lnTo>
                  <a:pt x="761999" y="736391"/>
                </a:lnTo>
                <a:close/>
              </a:path>
              <a:path w="762000" h="762000">
                <a:moveTo>
                  <a:pt x="386492" y="596517"/>
                </a:moveTo>
                <a:lnTo>
                  <a:pt x="375507" y="596517"/>
                </a:lnTo>
                <a:lnTo>
                  <a:pt x="370189" y="595517"/>
                </a:lnTo>
                <a:lnTo>
                  <a:pt x="365236" y="593643"/>
                </a:lnTo>
                <a:lnTo>
                  <a:pt x="396763" y="593643"/>
                </a:lnTo>
                <a:lnTo>
                  <a:pt x="391810" y="595517"/>
                </a:lnTo>
                <a:lnTo>
                  <a:pt x="386492" y="596517"/>
                </a:lnTo>
                <a:close/>
              </a:path>
              <a:path w="762000" h="762000">
                <a:moveTo>
                  <a:pt x="442817" y="736391"/>
                </a:moveTo>
                <a:lnTo>
                  <a:pt x="417147" y="736391"/>
                </a:lnTo>
                <a:lnTo>
                  <a:pt x="396763" y="593643"/>
                </a:lnTo>
                <a:lnTo>
                  <a:pt x="422420" y="593643"/>
                </a:lnTo>
                <a:lnTo>
                  <a:pt x="430926" y="653191"/>
                </a:lnTo>
                <a:lnTo>
                  <a:pt x="490000" y="653191"/>
                </a:lnTo>
                <a:lnTo>
                  <a:pt x="434689" y="679527"/>
                </a:lnTo>
                <a:lnTo>
                  <a:pt x="442817" y="736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9869931" y="5535379"/>
            <a:ext cx="685800" cy="685165"/>
            <a:chOff x="9869931" y="5535379"/>
            <a:chExt cx="685800" cy="685165"/>
          </a:xfrm>
        </p:grpSpPr>
        <p:sp>
          <p:nvSpPr>
            <p:cNvPr id="12" name="object 12"/>
            <p:cNvSpPr/>
            <p:nvPr/>
          </p:nvSpPr>
          <p:spPr>
            <a:xfrm>
              <a:off x="9869919" y="5535383"/>
              <a:ext cx="685800" cy="685165"/>
            </a:xfrm>
            <a:custGeom>
              <a:avLst/>
              <a:gdLst/>
              <a:ahLst/>
              <a:cxnLst/>
              <a:rect l="l" t="t" r="r" b="b"/>
              <a:pathLst>
                <a:path w="685800" h="685164">
                  <a:moveTo>
                    <a:pt x="419290" y="282587"/>
                  </a:moveTo>
                  <a:lnTo>
                    <a:pt x="403174" y="266471"/>
                  </a:lnTo>
                  <a:lnTo>
                    <a:pt x="346214" y="323430"/>
                  </a:lnTo>
                  <a:lnTo>
                    <a:pt x="362331" y="339547"/>
                  </a:lnTo>
                  <a:lnTo>
                    <a:pt x="419290" y="282587"/>
                  </a:lnTo>
                  <a:close/>
                </a:path>
                <a:path w="685800" h="685164">
                  <a:moveTo>
                    <a:pt x="464858" y="237020"/>
                  </a:moveTo>
                  <a:lnTo>
                    <a:pt x="448741" y="220903"/>
                  </a:lnTo>
                  <a:lnTo>
                    <a:pt x="425970" y="243687"/>
                  </a:lnTo>
                  <a:lnTo>
                    <a:pt x="442074" y="259791"/>
                  </a:lnTo>
                  <a:lnTo>
                    <a:pt x="464858" y="237020"/>
                  </a:lnTo>
                  <a:close/>
                </a:path>
                <a:path w="685800" h="685164">
                  <a:moveTo>
                    <a:pt x="685761" y="510159"/>
                  </a:moveTo>
                  <a:lnTo>
                    <a:pt x="657148" y="481545"/>
                  </a:lnTo>
                  <a:lnTo>
                    <a:pt x="657148" y="513765"/>
                  </a:lnTo>
                  <a:lnTo>
                    <a:pt x="513765" y="657136"/>
                  </a:lnTo>
                  <a:lnTo>
                    <a:pt x="329526" y="472909"/>
                  </a:lnTo>
                  <a:lnTo>
                    <a:pt x="313423" y="456793"/>
                  </a:lnTo>
                  <a:lnTo>
                    <a:pt x="456806" y="313423"/>
                  </a:lnTo>
                  <a:lnTo>
                    <a:pt x="486257" y="342874"/>
                  </a:lnTo>
                  <a:lnTo>
                    <a:pt x="448754" y="380390"/>
                  </a:lnTo>
                  <a:lnTo>
                    <a:pt x="464858" y="396506"/>
                  </a:lnTo>
                  <a:lnTo>
                    <a:pt x="502373" y="358990"/>
                  </a:lnTo>
                  <a:lnTo>
                    <a:pt x="543217" y="399834"/>
                  </a:lnTo>
                  <a:lnTo>
                    <a:pt x="505714" y="437349"/>
                  </a:lnTo>
                  <a:lnTo>
                    <a:pt x="521817" y="453466"/>
                  </a:lnTo>
                  <a:lnTo>
                    <a:pt x="559333" y="415950"/>
                  </a:lnTo>
                  <a:lnTo>
                    <a:pt x="600189" y="456793"/>
                  </a:lnTo>
                  <a:lnTo>
                    <a:pt x="562673" y="494309"/>
                  </a:lnTo>
                  <a:lnTo>
                    <a:pt x="578777" y="510425"/>
                  </a:lnTo>
                  <a:lnTo>
                    <a:pt x="616292" y="472909"/>
                  </a:lnTo>
                  <a:lnTo>
                    <a:pt x="657148" y="513765"/>
                  </a:lnTo>
                  <a:lnTo>
                    <a:pt x="657148" y="481545"/>
                  </a:lnTo>
                  <a:lnTo>
                    <a:pt x="472909" y="297307"/>
                  </a:lnTo>
                  <a:lnTo>
                    <a:pt x="614337" y="155892"/>
                  </a:lnTo>
                  <a:lnTo>
                    <a:pt x="648512" y="121716"/>
                  </a:lnTo>
                  <a:lnTo>
                    <a:pt x="674636" y="93954"/>
                  </a:lnTo>
                  <a:lnTo>
                    <a:pt x="684644" y="60845"/>
                  </a:lnTo>
                  <a:lnTo>
                    <a:pt x="679945" y="37617"/>
                  </a:lnTo>
                  <a:lnTo>
                    <a:pt x="670687" y="23901"/>
                  </a:lnTo>
                  <a:lnTo>
                    <a:pt x="667131" y="18630"/>
                  </a:lnTo>
                  <a:lnTo>
                    <a:pt x="661860" y="15074"/>
                  </a:lnTo>
                  <a:lnTo>
                    <a:pt x="661860" y="60845"/>
                  </a:lnTo>
                  <a:lnTo>
                    <a:pt x="661149" y="68110"/>
                  </a:lnTo>
                  <a:lnTo>
                    <a:pt x="659066" y="74993"/>
                  </a:lnTo>
                  <a:lnTo>
                    <a:pt x="655675" y="81330"/>
                  </a:lnTo>
                  <a:lnTo>
                    <a:pt x="651040" y="86969"/>
                  </a:lnTo>
                  <a:lnTo>
                    <a:pt x="616292" y="121716"/>
                  </a:lnTo>
                  <a:lnTo>
                    <a:pt x="600189" y="105613"/>
                  </a:lnTo>
                  <a:lnTo>
                    <a:pt x="600189" y="137820"/>
                  </a:lnTo>
                  <a:lnTo>
                    <a:pt x="582117" y="155892"/>
                  </a:lnTo>
                  <a:lnTo>
                    <a:pt x="580161" y="153936"/>
                  </a:lnTo>
                  <a:lnTo>
                    <a:pt x="566013" y="139788"/>
                  </a:lnTo>
                  <a:lnTo>
                    <a:pt x="566013" y="171996"/>
                  </a:lnTo>
                  <a:lnTo>
                    <a:pt x="115036" y="622960"/>
                  </a:lnTo>
                  <a:lnTo>
                    <a:pt x="96977" y="604901"/>
                  </a:lnTo>
                  <a:lnTo>
                    <a:pt x="110058" y="591807"/>
                  </a:lnTo>
                  <a:lnTo>
                    <a:pt x="113080" y="588784"/>
                  </a:lnTo>
                  <a:lnTo>
                    <a:pt x="339547" y="362331"/>
                  </a:lnTo>
                  <a:lnTo>
                    <a:pt x="323430" y="346214"/>
                  </a:lnTo>
                  <a:lnTo>
                    <a:pt x="93954" y="575691"/>
                  </a:lnTo>
                  <a:lnTo>
                    <a:pt x="93954" y="634098"/>
                  </a:lnTo>
                  <a:lnTo>
                    <a:pt x="30530" y="655231"/>
                  </a:lnTo>
                  <a:lnTo>
                    <a:pt x="51663" y="591807"/>
                  </a:lnTo>
                  <a:lnTo>
                    <a:pt x="93954" y="634098"/>
                  </a:lnTo>
                  <a:lnTo>
                    <a:pt x="93954" y="575691"/>
                  </a:lnTo>
                  <a:lnTo>
                    <a:pt x="80860" y="588784"/>
                  </a:lnTo>
                  <a:lnTo>
                    <a:pt x="62801" y="570725"/>
                  </a:lnTo>
                  <a:lnTo>
                    <a:pt x="261175" y="372338"/>
                  </a:lnTo>
                  <a:lnTo>
                    <a:pt x="420662" y="212852"/>
                  </a:lnTo>
                  <a:lnTo>
                    <a:pt x="513765" y="119761"/>
                  </a:lnTo>
                  <a:lnTo>
                    <a:pt x="531825" y="137820"/>
                  </a:lnTo>
                  <a:lnTo>
                    <a:pt x="471538" y="198120"/>
                  </a:lnTo>
                  <a:lnTo>
                    <a:pt x="487641" y="214223"/>
                  </a:lnTo>
                  <a:lnTo>
                    <a:pt x="547941" y="153936"/>
                  </a:lnTo>
                  <a:lnTo>
                    <a:pt x="566013" y="171996"/>
                  </a:lnTo>
                  <a:lnTo>
                    <a:pt x="566013" y="139788"/>
                  </a:lnTo>
                  <a:lnTo>
                    <a:pt x="545985" y="119761"/>
                  </a:lnTo>
                  <a:lnTo>
                    <a:pt x="529869" y="103644"/>
                  </a:lnTo>
                  <a:lnTo>
                    <a:pt x="547941" y="85572"/>
                  </a:lnTo>
                  <a:lnTo>
                    <a:pt x="600189" y="137820"/>
                  </a:lnTo>
                  <a:lnTo>
                    <a:pt x="600189" y="105613"/>
                  </a:lnTo>
                  <a:lnTo>
                    <a:pt x="580161" y="85572"/>
                  </a:lnTo>
                  <a:lnTo>
                    <a:pt x="564045" y="69469"/>
                  </a:lnTo>
                  <a:lnTo>
                    <a:pt x="598779" y="34734"/>
                  </a:lnTo>
                  <a:lnTo>
                    <a:pt x="604431" y="30086"/>
                  </a:lnTo>
                  <a:lnTo>
                    <a:pt x="610768" y="26695"/>
                  </a:lnTo>
                  <a:lnTo>
                    <a:pt x="617651" y="24612"/>
                  </a:lnTo>
                  <a:lnTo>
                    <a:pt x="624916" y="23901"/>
                  </a:lnTo>
                  <a:lnTo>
                    <a:pt x="639279" y="26809"/>
                  </a:lnTo>
                  <a:lnTo>
                    <a:pt x="651014" y="34721"/>
                  </a:lnTo>
                  <a:lnTo>
                    <a:pt x="658952" y="46482"/>
                  </a:lnTo>
                  <a:lnTo>
                    <a:pt x="661860" y="60845"/>
                  </a:lnTo>
                  <a:lnTo>
                    <a:pt x="661860" y="15074"/>
                  </a:lnTo>
                  <a:lnTo>
                    <a:pt x="648144" y="5816"/>
                  </a:lnTo>
                  <a:lnTo>
                    <a:pt x="624916" y="1117"/>
                  </a:lnTo>
                  <a:lnTo>
                    <a:pt x="613168" y="2260"/>
                  </a:lnTo>
                  <a:lnTo>
                    <a:pt x="602043" y="5638"/>
                  </a:lnTo>
                  <a:lnTo>
                    <a:pt x="591794" y="11125"/>
                  </a:lnTo>
                  <a:lnTo>
                    <a:pt x="582688" y="18618"/>
                  </a:lnTo>
                  <a:lnTo>
                    <a:pt x="388454" y="212852"/>
                  </a:lnTo>
                  <a:lnTo>
                    <a:pt x="375094" y="199504"/>
                  </a:lnTo>
                  <a:lnTo>
                    <a:pt x="372338" y="196748"/>
                  </a:lnTo>
                  <a:lnTo>
                    <a:pt x="372338" y="228955"/>
                  </a:lnTo>
                  <a:lnTo>
                    <a:pt x="228968" y="372338"/>
                  </a:lnTo>
                  <a:lnTo>
                    <a:pt x="28625" y="171996"/>
                  </a:lnTo>
                  <a:lnTo>
                    <a:pt x="172008" y="28613"/>
                  </a:lnTo>
                  <a:lnTo>
                    <a:pt x="212852" y="69469"/>
                  </a:lnTo>
                  <a:lnTo>
                    <a:pt x="175336" y="106984"/>
                  </a:lnTo>
                  <a:lnTo>
                    <a:pt x="191452" y="123088"/>
                  </a:lnTo>
                  <a:lnTo>
                    <a:pt x="228968" y="85572"/>
                  </a:lnTo>
                  <a:lnTo>
                    <a:pt x="269811" y="126428"/>
                  </a:lnTo>
                  <a:lnTo>
                    <a:pt x="232295" y="163944"/>
                  </a:lnTo>
                  <a:lnTo>
                    <a:pt x="248412" y="180047"/>
                  </a:lnTo>
                  <a:lnTo>
                    <a:pt x="285927" y="142544"/>
                  </a:lnTo>
                  <a:lnTo>
                    <a:pt x="326771" y="183388"/>
                  </a:lnTo>
                  <a:lnTo>
                    <a:pt x="289255" y="220903"/>
                  </a:lnTo>
                  <a:lnTo>
                    <a:pt x="305371" y="237007"/>
                  </a:lnTo>
                  <a:lnTo>
                    <a:pt x="342887" y="199504"/>
                  </a:lnTo>
                  <a:lnTo>
                    <a:pt x="372338" y="228955"/>
                  </a:lnTo>
                  <a:lnTo>
                    <a:pt x="372338" y="196748"/>
                  </a:lnTo>
                  <a:lnTo>
                    <a:pt x="318135" y="142544"/>
                  </a:lnTo>
                  <a:lnTo>
                    <a:pt x="261175" y="85572"/>
                  </a:lnTo>
                  <a:lnTo>
                    <a:pt x="204216" y="28613"/>
                  </a:lnTo>
                  <a:lnTo>
                    <a:pt x="175602" y="0"/>
                  </a:lnTo>
                  <a:lnTo>
                    <a:pt x="168402" y="0"/>
                  </a:lnTo>
                  <a:lnTo>
                    <a:pt x="0" y="168402"/>
                  </a:lnTo>
                  <a:lnTo>
                    <a:pt x="0" y="175602"/>
                  </a:lnTo>
                  <a:lnTo>
                    <a:pt x="212852" y="388442"/>
                  </a:lnTo>
                  <a:lnTo>
                    <a:pt x="37388" y="563918"/>
                  </a:lnTo>
                  <a:lnTo>
                    <a:pt x="36449" y="565442"/>
                  </a:lnTo>
                  <a:lnTo>
                    <a:pt x="330" y="673735"/>
                  </a:lnTo>
                  <a:lnTo>
                    <a:pt x="1409" y="678256"/>
                  </a:lnTo>
                  <a:lnTo>
                    <a:pt x="6629" y="683475"/>
                  </a:lnTo>
                  <a:lnTo>
                    <a:pt x="9537" y="684644"/>
                  </a:lnTo>
                  <a:lnTo>
                    <a:pt x="13716" y="684644"/>
                  </a:lnTo>
                  <a:lnTo>
                    <a:pt x="14935" y="684441"/>
                  </a:lnTo>
                  <a:lnTo>
                    <a:pt x="102577" y="655231"/>
                  </a:lnTo>
                  <a:lnTo>
                    <a:pt x="120319" y="649325"/>
                  </a:lnTo>
                  <a:lnTo>
                    <a:pt x="121843" y="648373"/>
                  </a:lnTo>
                  <a:lnTo>
                    <a:pt x="147256" y="622960"/>
                  </a:lnTo>
                  <a:lnTo>
                    <a:pt x="297319" y="472909"/>
                  </a:lnTo>
                  <a:lnTo>
                    <a:pt x="507936" y="683526"/>
                  </a:lnTo>
                  <a:lnTo>
                    <a:pt x="510844" y="684644"/>
                  </a:lnTo>
                  <a:lnTo>
                    <a:pt x="516674" y="684644"/>
                  </a:lnTo>
                  <a:lnTo>
                    <a:pt x="519595" y="683526"/>
                  </a:lnTo>
                  <a:lnTo>
                    <a:pt x="545985" y="657136"/>
                  </a:lnTo>
                  <a:lnTo>
                    <a:pt x="685761" y="517359"/>
                  </a:lnTo>
                  <a:lnTo>
                    <a:pt x="685761" y="5101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71048" y="5878256"/>
              <a:ext cx="136704" cy="136704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9598719" y="7368723"/>
            <a:ext cx="7476490" cy="1123950"/>
            <a:chOff x="9598719" y="7368723"/>
            <a:chExt cx="7476490" cy="1123950"/>
          </a:xfrm>
        </p:grpSpPr>
        <p:sp>
          <p:nvSpPr>
            <p:cNvPr id="15" name="object 15"/>
            <p:cNvSpPr/>
            <p:nvPr/>
          </p:nvSpPr>
          <p:spPr>
            <a:xfrm>
              <a:off x="9598719" y="7368723"/>
              <a:ext cx="7476490" cy="1123950"/>
            </a:xfrm>
            <a:custGeom>
              <a:avLst/>
              <a:gdLst/>
              <a:ahLst/>
              <a:cxnLst/>
              <a:rect l="l" t="t" r="r" b="b"/>
              <a:pathLst>
                <a:path w="7476490" h="1123950">
                  <a:moveTo>
                    <a:pt x="7476305" y="561368"/>
                  </a:moveTo>
                  <a:lnTo>
                    <a:pt x="7474004" y="609649"/>
                  </a:lnTo>
                  <a:lnTo>
                    <a:pt x="7467480" y="657531"/>
                  </a:lnTo>
                  <a:lnTo>
                    <a:pt x="7457305" y="704164"/>
                  </a:lnTo>
                  <a:lnTo>
                    <a:pt x="7444048" y="748693"/>
                  </a:lnTo>
                  <a:lnTo>
                    <a:pt x="7427125" y="791135"/>
                  </a:lnTo>
                  <a:lnTo>
                    <a:pt x="7406868" y="831782"/>
                  </a:lnTo>
                  <a:lnTo>
                    <a:pt x="7383402" y="870473"/>
                  </a:lnTo>
                  <a:lnTo>
                    <a:pt x="7356851" y="907046"/>
                  </a:lnTo>
                  <a:lnTo>
                    <a:pt x="7327338" y="941340"/>
                  </a:lnTo>
                  <a:lnTo>
                    <a:pt x="7294987" y="973192"/>
                  </a:lnTo>
                  <a:lnTo>
                    <a:pt x="7259922" y="1002442"/>
                  </a:lnTo>
                  <a:lnTo>
                    <a:pt x="7222267" y="1028928"/>
                  </a:lnTo>
                  <a:lnTo>
                    <a:pt x="7182146" y="1052487"/>
                  </a:lnTo>
                  <a:lnTo>
                    <a:pt x="7139682" y="1072959"/>
                  </a:lnTo>
                  <a:lnTo>
                    <a:pt x="7094999" y="1090181"/>
                  </a:lnTo>
                  <a:lnTo>
                    <a:pt x="7048222" y="1103992"/>
                  </a:lnTo>
                  <a:lnTo>
                    <a:pt x="6999473" y="1114231"/>
                  </a:lnTo>
                  <a:lnTo>
                    <a:pt x="6948877" y="1120735"/>
                  </a:lnTo>
                  <a:lnTo>
                    <a:pt x="6896558" y="1123343"/>
                  </a:lnTo>
                  <a:lnTo>
                    <a:pt x="0" y="1123343"/>
                  </a:lnTo>
                  <a:lnTo>
                    <a:pt x="0" y="0"/>
                  </a:lnTo>
                  <a:lnTo>
                    <a:pt x="6901860" y="0"/>
                  </a:lnTo>
                  <a:lnTo>
                    <a:pt x="6952961" y="2638"/>
                  </a:lnTo>
                  <a:lnTo>
                    <a:pt x="7002504" y="9224"/>
                  </a:lnTo>
                  <a:lnTo>
                    <a:pt x="7050357" y="19583"/>
                  </a:lnTo>
                  <a:lnTo>
                    <a:pt x="7096388" y="33541"/>
                  </a:lnTo>
                  <a:lnTo>
                    <a:pt x="7140464" y="50923"/>
                  </a:lnTo>
                  <a:lnTo>
                    <a:pt x="7182454" y="71554"/>
                  </a:lnTo>
                  <a:lnTo>
                    <a:pt x="7222225" y="95260"/>
                  </a:lnTo>
                  <a:lnTo>
                    <a:pt x="7259645" y="121866"/>
                  </a:lnTo>
                  <a:lnTo>
                    <a:pt x="7294582" y="151198"/>
                  </a:lnTo>
                  <a:lnTo>
                    <a:pt x="7326903" y="183081"/>
                  </a:lnTo>
                  <a:lnTo>
                    <a:pt x="7356477" y="217340"/>
                  </a:lnTo>
                  <a:lnTo>
                    <a:pt x="7383172" y="253801"/>
                  </a:lnTo>
                  <a:lnTo>
                    <a:pt x="7406855" y="292290"/>
                  </a:lnTo>
                  <a:lnTo>
                    <a:pt x="7427394" y="332630"/>
                  </a:lnTo>
                  <a:lnTo>
                    <a:pt x="7444656" y="374649"/>
                  </a:lnTo>
                  <a:lnTo>
                    <a:pt x="7445266" y="375862"/>
                  </a:lnTo>
                  <a:lnTo>
                    <a:pt x="7445266" y="377074"/>
                  </a:lnTo>
                  <a:lnTo>
                    <a:pt x="7445874" y="378287"/>
                  </a:lnTo>
                  <a:lnTo>
                    <a:pt x="7458845" y="421898"/>
                  </a:lnTo>
                  <a:lnTo>
                    <a:pt x="7468393" y="467100"/>
                  </a:lnTo>
                  <a:lnTo>
                    <a:pt x="7474289" y="513666"/>
                  </a:lnTo>
                  <a:lnTo>
                    <a:pt x="7476305" y="561368"/>
                  </a:lnTo>
                  <a:close/>
                </a:path>
              </a:pathLst>
            </a:custGeom>
            <a:solidFill>
              <a:srgbClr val="4965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869909" y="7565704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761999" y="761788"/>
                  </a:moveTo>
                  <a:lnTo>
                    <a:pt x="0" y="761788"/>
                  </a:lnTo>
                  <a:lnTo>
                    <a:pt x="0" y="615770"/>
                  </a:lnTo>
                  <a:lnTo>
                    <a:pt x="13830" y="572082"/>
                  </a:lnTo>
                  <a:lnTo>
                    <a:pt x="50165" y="544158"/>
                  </a:lnTo>
                  <a:lnTo>
                    <a:pt x="279399" y="460782"/>
                  </a:lnTo>
                  <a:lnTo>
                    <a:pt x="279399" y="413221"/>
                  </a:lnTo>
                  <a:lnTo>
                    <a:pt x="253871" y="391945"/>
                  </a:lnTo>
                  <a:lnTo>
                    <a:pt x="234283" y="365515"/>
                  </a:lnTo>
                  <a:lnTo>
                    <a:pt x="221410" y="335093"/>
                  </a:lnTo>
                  <a:lnTo>
                    <a:pt x="216026" y="301842"/>
                  </a:lnTo>
                  <a:lnTo>
                    <a:pt x="207136" y="299619"/>
                  </a:lnTo>
                  <a:lnTo>
                    <a:pt x="190127" y="292181"/>
                  </a:lnTo>
                  <a:lnTo>
                    <a:pt x="176837" y="279940"/>
                  </a:lnTo>
                  <a:lnTo>
                    <a:pt x="168187" y="264077"/>
                  </a:lnTo>
                  <a:lnTo>
                    <a:pt x="165100" y="245771"/>
                  </a:lnTo>
                  <a:lnTo>
                    <a:pt x="169043" y="225236"/>
                  </a:lnTo>
                  <a:lnTo>
                    <a:pt x="179849" y="208156"/>
                  </a:lnTo>
                  <a:lnTo>
                    <a:pt x="195981" y="196064"/>
                  </a:lnTo>
                  <a:lnTo>
                    <a:pt x="215899" y="190495"/>
                  </a:lnTo>
                  <a:lnTo>
                    <a:pt x="215899" y="132121"/>
                  </a:lnTo>
                  <a:lnTo>
                    <a:pt x="137271" y="116395"/>
                  </a:lnTo>
                  <a:lnTo>
                    <a:pt x="114299" y="88379"/>
                  </a:lnTo>
                  <a:lnTo>
                    <a:pt x="115889" y="78955"/>
                  </a:lnTo>
                  <a:lnTo>
                    <a:pt x="120341" y="70790"/>
                  </a:lnTo>
                  <a:lnTo>
                    <a:pt x="127182" y="64491"/>
                  </a:lnTo>
                  <a:lnTo>
                    <a:pt x="135937" y="60666"/>
                  </a:lnTo>
                  <a:lnTo>
                    <a:pt x="378602" y="0"/>
                  </a:lnTo>
                  <a:lnTo>
                    <a:pt x="383397" y="0"/>
                  </a:lnTo>
                  <a:lnTo>
                    <a:pt x="485987" y="25647"/>
                  </a:lnTo>
                  <a:lnTo>
                    <a:pt x="380730" y="25647"/>
                  </a:lnTo>
                  <a:lnTo>
                    <a:pt x="140684" y="85656"/>
                  </a:lnTo>
                  <a:lnTo>
                    <a:pt x="139699" y="86921"/>
                  </a:lnTo>
                  <a:lnTo>
                    <a:pt x="139699" y="89885"/>
                  </a:lnTo>
                  <a:lnTo>
                    <a:pt x="140779" y="91193"/>
                  </a:lnTo>
                  <a:lnTo>
                    <a:pt x="370794" y="137202"/>
                  </a:lnTo>
                  <a:lnTo>
                    <a:pt x="241299" y="137202"/>
                  </a:lnTo>
                  <a:lnTo>
                    <a:pt x="241299" y="190288"/>
                  </a:lnTo>
                  <a:lnTo>
                    <a:pt x="546099" y="190288"/>
                  </a:lnTo>
                  <a:lnTo>
                    <a:pt x="546100" y="190495"/>
                  </a:lnTo>
                  <a:lnTo>
                    <a:pt x="566018" y="196064"/>
                  </a:lnTo>
                  <a:lnTo>
                    <a:pt x="582150" y="208156"/>
                  </a:lnTo>
                  <a:lnTo>
                    <a:pt x="586917" y="215691"/>
                  </a:lnTo>
                  <a:lnTo>
                    <a:pt x="241299" y="215691"/>
                  </a:lnTo>
                  <a:lnTo>
                    <a:pt x="241299" y="216085"/>
                  </a:lnTo>
                  <a:lnTo>
                    <a:pt x="215899" y="216085"/>
                  </a:lnTo>
                  <a:lnTo>
                    <a:pt x="205870" y="219574"/>
                  </a:lnTo>
                  <a:lnTo>
                    <a:pt x="197812" y="226160"/>
                  </a:lnTo>
                  <a:lnTo>
                    <a:pt x="192448" y="235130"/>
                  </a:lnTo>
                  <a:lnTo>
                    <a:pt x="190500" y="245771"/>
                  </a:lnTo>
                  <a:lnTo>
                    <a:pt x="192173" y="255702"/>
                  </a:lnTo>
                  <a:lnTo>
                    <a:pt x="196861" y="264303"/>
                  </a:lnTo>
                  <a:lnTo>
                    <a:pt x="204068" y="270937"/>
                  </a:lnTo>
                  <a:lnTo>
                    <a:pt x="213296" y="274966"/>
                  </a:lnTo>
                  <a:lnTo>
                    <a:pt x="215899" y="275616"/>
                  </a:lnTo>
                  <a:lnTo>
                    <a:pt x="241299" y="275616"/>
                  </a:lnTo>
                  <a:lnTo>
                    <a:pt x="241299" y="296130"/>
                  </a:lnTo>
                  <a:lnTo>
                    <a:pt x="260445" y="359557"/>
                  </a:lnTo>
                  <a:lnTo>
                    <a:pt x="311642" y="401635"/>
                  </a:lnTo>
                  <a:lnTo>
                    <a:pt x="361457" y="422384"/>
                  </a:lnTo>
                  <a:lnTo>
                    <a:pt x="380999" y="426265"/>
                  </a:lnTo>
                  <a:lnTo>
                    <a:pt x="482599" y="426265"/>
                  </a:lnTo>
                  <a:lnTo>
                    <a:pt x="304799" y="426305"/>
                  </a:lnTo>
                  <a:lnTo>
                    <a:pt x="304799" y="462897"/>
                  </a:lnTo>
                  <a:lnTo>
                    <a:pt x="336184" y="483820"/>
                  </a:lnTo>
                  <a:lnTo>
                    <a:pt x="290401" y="483820"/>
                  </a:lnTo>
                  <a:lnTo>
                    <a:pt x="255603" y="496488"/>
                  </a:lnTo>
                  <a:lnTo>
                    <a:pt x="274204" y="507649"/>
                  </a:lnTo>
                  <a:lnTo>
                    <a:pt x="224853" y="507649"/>
                  </a:lnTo>
                  <a:lnTo>
                    <a:pt x="111791" y="548781"/>
                  </a:lnTo>
                  <a:lnTo>
                    <a:pt x="137363" y="560957"/>
                  </a:lnTo>
                  <a:lnTo>
                    <a:pt x="78295" y="560957"/>
                  </a:lnTo>
                  <a:lnTo>
                    <a:pt x="34619" y="586643"/>
                  </a:lnTo>
                  <a:lnTo>
                    <a:pt x="25399" y="736391"/>
                  </a:lnTo>
                  <a:lnTo>
                    <a:pt x="761999" y="736391"/>
                  </a:lnTo>
                  <a:lnTo>
                    <a:pt x="761999" y="761788"/>
                  </a:lnTo>
                  <a:close/>
                </a:path>
                <a:path w="762000" h="762000">
                  <a:moveTo>
                    <a:pt x="510699" y="139203"/>
                  </a:moveTo>
                  <a:lnTo>
                    <a:pt x="381206" y="139203"/>
                  </a:lnTo>
                  <a:lnTo>
                    <a:pt x="621220" y="91193"/>
                  </a:lnTo>
                  <a:lnTo>
                    <a:pt x="622299" y="89885"/>
                  </a:lnTo>
                  <a:lnTo>
                    <a:pt x="622299" y="86921"/>
                  </a:lnTo>
                  <a:lnTo>
                    <a:pt x="621315" y="85656"/>
                  </a:lnTo>
                  <a:lnTo>
                    <a:pt x="381269" y="25647"/>
                  </a:lnTo>
                  <a:lnTo>
                    <a:pt x="485987" y="25647"/>
                  </a:lnTo>
                  <a:lnTo>
                    <a:pt x="626062" y="60666"/>
                  </a:lnTo>
                  <a:lnTo>
                    <a:pt x="647699" y="88379"/>
                  </a:lnTo>
                  <a:lnTo>
                    <a:pt x="647699" y="116879"/>
                  </a:lnTo>
                  <a:lnTo>
                    <a:pt x="622299" y="116879"/>
                  </a:lnTo>
                  <a:lnTo>
                    <a:pt x="546099" y="132121"/>
                  </a:lnTo>
                  <a:lnTo>
                    <a:pt x="546099" y="137202"/>
                  </a:lnTo>
                  <a:lnTo>
                    <a:pt x="520699" y="137202"/>
                  </a:lnTo>
                  <a:lnTo>
                    <a:pt x="510699" y="139203"/>
                  </a:lnTo>
                  <a:close/>
                </a:path>
                <a:path w="762000" h="762000">
                  <a:moveTo>
                    <a:pt x="647699" y="202988"/>
                  </a:moveTo>
                  <a:lnTo>
                    <a:pt x="622299" y="202988"/>
                  </a:lnTo>
                  <a:lnTo>
                    <a:pt x="622299" y="116879"/>
                  </a:lnTo>
                  <a:lnTo>
                    <a:pt x="647699" y="116879"/>
                  </a:lnTo>
                  <a:lnTo>
                    <a:pt x="647699" y="202988"/>
                  </a:lnTo>
                  <a:close/>
                </a:path>
                <a:path w="762000" h="762000">
                  <a:moveTo>
                    <a:pt x="382873" y="164571"/>
                  </a:moveTo>
                  <a:lnTo>
                    <a:pt x="379126" y="164571"/>
                  </a:lnTo>
                  <a:lnTo>
                    <a:pt x="377253" y="164396"/>
                  </a:lnTo>
                  <a:lnTo>
                    <a:pt x="241299" y="137202"/>
                  </a:lnTo>
                  <a:lnTo>
                    <a:pt x="370794" y="137202"/>
                  </a:lnTo>
                  <a:lnTo>
                    <a:pt x="380793" y="139203"/>
                  </a:lnTo>
                  <a:lnTo>
                    <a:pt x="510699" y="139203"/>
                  </a:lnTo>
                  <a:lnTo>
                    <a:pt x="384746" y="164396"/>
                  </a:lnTo>
                  <a:lnTo>
                    <a:pt x="382873" y="164571"/>
                  </a:lnTo>
                  <a:close/>
                </a:path>
                <a:path w="762000" h="762000">
                  <a:moveTo>
                    <a:pt x="546099" y="190288"/>
                  </a:moveTo>
                  <a:lnTo>
                    <a:pt x="520699" y="190288"/>
                  </a:lnTo>
                  <a:lnTo>
                    <a:pt x="520699" y="137202"/>
                  </a:lnTo>
                  <a:lnTo>
                    <a:pt x="546099" y="137202"/>
                  </a:lnTo>
                  <a:lnTo>
                    <a:pt x="546099" y="190288"/>
                  </a:lnTo>
                  <a:close/>
                </a:path>
                <a:path w="762000" h="762000">
                  <a:moveTo>
                    <a:pt x="482599" y="426265"/>
                  </a:moveTo>
                  <a:lnTo>
                    <a:pt x="380999" y="426265"/>
                  </a:lnTo>
                  <a:lnTo>
                    <a:pt x="390939" y="425295"/>
                  </a:lnTo>
                  <a:lnTo>
                    <a:pt x="400542" y="422384"/>
                  </a:lnTo>
                  <a:lnTo>
                    <a:pt x="450357" y="401635"/>
                  </a:lnTo>
                  <a:lnTo>
                    <a:pt x="501554" y="359557"/>
                  </a:lnTo>
                  <a:lnTo>
                    <a:pt x="520699" y="296130"/>
                  </a:lnTo>
                  <a:lnTo>
                    <a:pt x="520699" y="215691"/>
                  </a:lnTo>
                  <a:lnTo>
                    <a:pt x="586917" y="215691"/>
                  </a:lnTo>
                  <a:lnTo>
                    <a:pt x="587166" y="216085"/>
                  </a:lnTo>
                  <a:lnTo>
                    <a:pt x="546099" y="216085"/>
                  </a:lnTo>
                  <a:lnTo>
                    <a:pt x="546099" y="275616"/>
                  </a:lnTo>
                  <a:lnTo>
                    <a:pt x="587520" y="275616"/>
                  </a:lnTo>
                  <a:lnTo>
                    <a:pt x="585162" y="279940"/>
                  </a:lnTo>
                  <a:lnTo>
                    <a:pt x="571872" y="292181"/>
                  </a:lnTo>
                  <a:lnTo>
                    <a:pt x="554862" y="299619"/>
                  </a:lnTo>
                  <a:lnTo>
                    <a:pt x="545972" y="301842"/>
                  </a:lnTo>
                  <a:lnTo>
                    <a:pt x="540589" y="335093"/>
                  </a:lnTo>
                  <a:lnTo>
                    <a:pt x="527716" y="365515"/>
                  </a:lnTo>
                  <a:lnTo>
                    <a:pt x="508128" y="391945"/>
                  </a:lnTo>
                  <a:lnTo>
                    <a:pt x="482599" y="413221"/>
                  </a:lnTo>
                  <a:lnTo>
                    <a:pt x="482599" y="426265"/>
                  </a:lnTo>
                  <a:close/>
                </a:path>
                <a:path w="762000" h="762000">
                  <a:moveTo>
                    <a:pt x="241299" y="275616"/>
                  </a:moveTo>
                  <a:lnTo>
                    <a:pt x="215899" y="275616"/>
                  </a:lnTo>
                  <a:lnTo>
                    <a:pt x="215899" y="216085"/>
                  </a:lnTo>
                  <a:lnTo>
                    <a:pt x="241299" y="216085"/>
                  </a:lnTo>
                  <a:lnTo>
                    <a:pt x="241299" y="275616"/>
                  </a:lnTo>
                  <a:close/>
                </a:path>
                <a:path w="762000" h="762000">
                  <a:moveTo>
                    <a:pt x="587520" y="275616"/>
                  </a:moveTo>
                  <a:lnTo>
                    <a:pt x="546099" y="275616"/>
                  </a:lnTo>
                  <a:lnTo>
                    <a:pt x="548703" y="274966"/>
                  </a:lnTo>
                  <a:lnTo>
                    <a:pt x="557931" y="270937"/>
                  </a:lnTo>
                  <a:lnTo>
                    <a:pt x="565138" y="264303"/>
                  </a:lnTo>
                  <a:lnTo>
                    <a:pt x="569826" y="255702"/>
                  </a:lnTo>
                  <a:lnTo>
                    <a:pt x="571499" y="245771"/>
                  </a:lnTo>
                  <a:lnTo>
                    <a:pt x="569551" y="235130"/>
                  </a:lnTo>
                  <a:lnTo>
                    <a:pt x="564187" y="226160"/>
                  </a:lnTo>
                  <a:lnTo>
                    <a:pt x="556129" y="219574"/>
                  </a:lnTo>
                  <a:lnTo>
                    <a:pt x="546099" y="216085"/>
                  </a:lnTo>
                  <a:lnTo>
                    <a:pt x="587166" y="216085"/>
                  </a:lnTo>
                  <a:lnTo>
                    <a:pt x="592956" y="225236"/>
                  </a:lnTo>
                  <a:lnTo>
                    <a:pt x="596899" y="245771"/>
                  </a:lnTo>
                  <a:lnTo>
                    <a:pt x="593812" y="264077"/>
                  </a:lnTo>
                  <a:lnTo>
                    <a:pt x="587520" y="275616"/>
                  </a:lnTo>
                  <a:close/>
                </a:path>
                <a:path w="762000" h="762000">
                  <a:moveTo>
                    <a:pt x="380999" y="451657"/>
                  </a:moveTo>
                  <a:lnTo>
                    <a:pt x="304799" y="426305"/>
                  </a:lnTo>
                  <a:lnTo>
                    <a:pt x="457199" y="426305"/>
                  </a:lnTo>
                  <a:lnTo>
                    <a:pt x="410305" y="445847"/>
                  </a:lnTo>
                  <a:lnTo>
                    <a:pt x="380999" y="451657"/>
                  </a:lnTo>
                  <a:close/>
                </a:path>
                <a:path w="762000" h="762000">
                  <a:moveTo>
                    <a:pt x="434599" y="508490"/>
                  </a:moveTo>
                  <a:lnTo>
                    <a:pt x="388810" y="508490"/>
                  </a:lnTo>
                  <a:lnTo>
                    <a:pt x="457199" y="462897"/>
                  </a:lnTo>
                  <a:lnTo>
                    <a:pt x="457199" y="426305"/>
                  </a:lnTo>
                  <a:lnTo>
                    <a:pt x="482599" y="426305"/>
                  </a:lnTo>
                  <a:lnTo>
                    <a:pt x="482599" y="460782"/>
                  </a:lnTo>
                  <a:lnTo>
                    <a:pt x="545940" y="483820"/>
                  </a:lnTo>
                  <a:lnTo>
                    <a:pt x="471598" y="483820"/>
                  </a:lnTo>
                  <a:lnTo>
                    <a:pt x="434599" y="508490"/>
                  </a:lnTo>
                  <a:close/>
                </a:path>
                <a:path w="762000" h="762000">
                  <a:moveTo>
                    <a:pt x="362930" y="545415"/>
                  </a:moveTo>
                  <a:lnTo>
                    <a:pt x="337153" y="545415"/>
                  </a:lnTo>
                  <a:lnTo>
                    <a:pt x="338010" y="539843"/>
                  </a:lnTo>
                  <a:lnTo>
                    <a:pt x="339931" y="534382"/>
                  </a:lnTo>
                  <a:lnTo>
                    <a:pt x="344487" y="526794"/>
                  </a:lnTo>
                  <a:lnTo>
                    <a:pt x="346217" y="524444"/>
                  </a:lnTo>
                  <a:lnTo>
                    <a:pt x="348138" y="522317"/>
                  </a:lnTo>
                  <a:lnTo>
                    <a:pt x="290401" y="483820"/>
                  </a:lnTo>
                  <a:lnTo>
                    <a:pt x="336184" y="483820"/>
                  </a:lnTo>
                  <a:lnTo>
                    <a:pt x="373189" y="508490"/>
                  </a:lnTo>
                  <a:lnTo>
                    <a:pt x="434599" y="508490"/>
                  </a:lnTo>
                  <a:lnTo>
                    <a:pt x="413861" y="522317"/>
                  </a:lnTo>
                  <a:lnTo>
                    <a:pt x="415782" y="524444"/>
                  </a:lnTo>
                  <a:lnTo>
                    <a:pt x="417512" y="526794"/>
                  </a:lnTo>
                  <a:lnTo>
                    <a:pt x="421353" y="533191"/>
                  </a:lnTo>
                  <a:lnTo>
                    <a:pt x="374173" y="533191"/>
                  </a:lnTo>
                  <a:lnTo>
                    <a:pt x="368252" y="536541"/>
                  </a:lnTo>
                  <a:lnTo>
                    <a:pt x="362930" y="545415"/>
                  </a:lnTo>
                  <a:close/>
                </a:path>
                <a:path w="762000" h="762000">
                  <a:moveTo>
                    <a:pt x="474210" y="545415"/>
                  </a:moveTo>
                  <a:lnTo>
                    <a:pt x="424846" y="545415"/>
                  </a:lnTo>
                  <a:lnTo>
                    <a:pt x="506396" y="496488"/>
                  </a:lnTo>
                  <a:lnTo>
                    <a:pt x="471598" y="483820"/>
                  </a:lnTo>
                  <a:lnTo>
                    <a:pt x="545940" y="483820"/>
                  </a:lnTo>
                  <a:lnTo>
                    <a:pt x="611455" y="507649"/>
                  </a:lnTo>
                  <a:lnTo>
                    <a:pt x="537146" y="507649"/>
                  </a:lnTo>
                  <a:lnTo>
                    <a:pt x="474210" y="545415"/>
                  </a:lnTo>
                  <a:close/>
                </a:path>
                <a:path w="762000" h="762000">
                  <a:moveTo>
                    <a:pt x="356733" y="653191"/>
                  </a:moveTo>
                  <a:lnTo>
                    <a:pt x="331073" y="653191"/>
                  </a:lnTo>
                  <a:lnTo>
                    <a:pt x="341836" y="577848"/>
                  </a:lnTo>
                  <a:lnTo>
                    <a:pt x="224853" y="507649"/>
                  </a:lnTo>
                  <a:lnTo>
                    <a:pt x="274204" y="507649"/>
                  </a:lnTo>
                  <a:lnTo>
                    <a:pt x="337153" y="545415"/>
                  </a:lnTo>
                  <a:lnTo>
                    <a:pt x="362930" y="545415"/>
                  </a:lnTo>
                  <a:lnTo>
                    <a:pt x="360759" y="549035"/>
                  </a:lnTo>
                  <a:lnTo>
                    <a:pt x="361187" y="557337"/>
                  </a:lnTo>
                  <a:lnTo>
                    <a:pt x="369442" y="568339"/>
                  </a:lnTo>
                  <a:lnTo>
                    <a:pt x="374967" y="571117"/>
                  </a:lnTo>
                  <a:lnTo>
                    <a:pt x="431380" y="571117"/>
                  </a:lnTo>
                  <a:lnTo>
                    <a:pt x="420163" y="577848"/>
                  </a:lnTo>
                  <a:lnTo>
                    <a:pt x="422420" y="593643"/>
                  </a:lnTo>
                  <a:lnTo>
                    <a:pt x="365236" y="593643"/>
                  </a:lnTo>
                  <a:lnTo>
                    <a:pt x="356733" y="653191"/>
                  </a:lnTo>
                  <a:close/>
                </a:path>
                <a:path w="762000" h="762000">
                  <a:moveTo>
                    <a:pt x="490000" y="653191"/>
                  </a:moveTo>
                  <a:lnTo>
                    <a:pt x="430926" y="653191"/>
                  </a:lnTo>
                  <a:lnTo>
                    <a:pt x="650208" y="548781"/>
                  </a:lnTo>
                  <a:lnTo>
                    <a:pt x="537146" y="507649"/>
                  </a:lnTo>
                  <a:lnTo>
                    <a:pt x="611455" y="507649"/>
                  </a:lnTo>
                  <a:lnTo>
                    <a:pt x="711834" y="544158"/>
                  </a:lnTo>
                  <a:lnTo>
                    <a:pt x="732331" y="555459"/>
                  </a:lnTo>
                  <a:lnTo>
                    <a:pt x="737569" y="560957"/>
                  </a:lnTo>
                  <a:lnTo>
                    <a:pt x="683704" y="560957"/>
                  </a:lnTo>
                  <a:lnTo>
                    <a:pt x="490000" y="653191"/>
                  </a:lnTo>
                  <a:close/>
                </a:path>
                <a:path w="762000" h="762000">
                  <a:moveTo>
                    <a:pt x="388810" y="508490"/>
                  </a:moveTo>
                  <a:lnTo>
                    <a:pt x="373189" y="508490"/>
                  </a:lnTo>
                  <a:lnTo>
                    <a:pt x="375729" y="508045"/>
                  </a:lnTo>
                  <a:lnTo>
                    <a:pt x="378332" y="507791"/>
                  </a:lnTo>
                  <a:lnTo>
                    <a:pt x="383666" y="507791"/>
                  </a:lnTo>
                  <a:lnTo>
                    <a:pt x="386270" y="508045"/>
                  </a:lnTo>
                  <a:lnTo>
                    <a:pt x="388810" y="508490"/>
                  </a:lnTo>
                  <a:close/>
                </a:path>
                <a:path w="762000" h="762000">
                  <a:moveTo>
                    <a:pt x="431380" y="571117"/>
                  </a:moveTo>
                  <a:lnTo>
                    <a:pt x="387032" y="571117"/>
                  </a:lnTo>
                  <a:lnTo>
                    <a:pt x="392556" y="568339"/>
                  </a:lnTo>
                  <a:lnTo>
                    <a:pt x="400811" y="557337"/>
                  </a:lnTo>
                  <a:lnTo>
                    <a:pt x="401240" y="549035"/>
                  </a:lnTo>
                  <a:lnTo>
                    <a:pt x="393747" y="536541"/>
                  </a:lnTo>
                  <a:lnTo>
                    <a:pt x="387826" y="533191"/>
                  </a:lnTo>
                  <a:lnTo>
                    <a:pt x="421353" y="533191"/>
                  </a:lnTo>
                  <a:lnTo>
                    <a:pt x="422068" y="534382"/>
                  </a:lnTo>
                  <a:lnTo>
                    <a:pt x="423989" y="539843"/>
                  </a:lnTo>
                  <a:lnTo>
                    <a:pt x="424846" y="545415"/>
                  </a:lnTo>
                  <a:lnTo>
                    <a:pt x="474210" y="545415"/>
                  </a:lnTo>
                  <a:lnTo>
                    <a:pt x="431380" y="571117"/>
                  </a:lnTo>
                  <a:close/>
                </a:path>
                <a:path w="762000" h="762000">
                  <a:moveTo>
                    <a:pt x="344852" y="736391"/>
                  </a:moveTo>
                  <a:lnTo>
                    <a:pt x="319182" y="736391"/>
                  </a:lnTo>
                  <a:lnTo>
                    <a:pt x="327310" y="679527"/>
                  </a:lnTo>
                  <a:lnTo>
                    <a:pt x="78295" y="560957"/>
                  </a:lnTo>
                  <a:lnTo>
                    <a:pt x="137363" y="560957"/>
                  </a:lnTo>
                  <a:lnTo>
                    <a:pt x="331073" y="653191"/>
                  </a:lnTo>
                  <a:lnTo>
                    <a:pt x="356733" y="653191"/>
                  </a:lnTo>
                  <a:lnTo>
                    <a:pt x="344852" y="736391"/>
                  </a:lnTo>
                  <a:close/>
                </a:path>
                <a:path w="762000" h="762000">
                  <a:moveTo>
                    <a:pt x="761999" y="736391"/>
                  </a:moveTo>
                  <a:lnTo>
                    <a:pt x="736599" y="736391"/>
                  </a:lnTo>
                  <a:lnTo>
                    <a:pt x="736599" y="615770"/>
                  </a:lnTo>
                  <a:lnTo>
                    <a:pt x="734188" y="600354"/>
                  </a:lnTo>
                  <a:lnTo>
                    <a:pt x="727384" y="586643"/>
                  </a:lnTo>
                  <a:lnTo>
                    <a:pt x="716829" y="575563"/>
                  </a:lnTo>
                  <a:lnTo>
                    <a:pt x="703167" y="568037"/>
                  </a:lnTo>
                  <a:lnTo>
                    <a:pt x="683704" y="560957"/>
                  </a:lnTo>
                  <a:lnTo>
                    <a:pt x="737569" y="560957"/>
                  </a:lnTo>
                  <a:lnTo>
                    <a:pt x="748168" y="572082"/>
                  </a:lnTo>
                  <a:lnTo>
                    <a:pt x="758380" y="592646"/>
                  </a:lnTo>
                  <a:lnTo>
                    <a:pt x="761999" y="615770"/>
                  </a:lnTo>
                  <a:lnTo>
                    <a:pt x="761999" y="736391"/>
                  </a:lnTo>
                  <a:close/>
                </a:path>
                <a:path w="762000" h="762000">
                  <a:moveTo>
                    <a:pt x="386492" y="596517"/>
                  </a:moveTo>
                  <a:lnTo>
                    <a:pt x="375507" y="596517"/>
                  </a:lnTo>
                  <a:lnTo>
                    <a:pt x="370189" y="595517"/>
                  </a:lnTo>
                  <a:lnTo>
                    <a:pt x="365236" y="593643"/>
                  </a:lnTo>
                  <a:lnTo>
                    <a:pt x="396763" y="593643"/>
                  </a:lnTo>
                  <a:lnTo>
                    <a:pt x="391810" y="595517"/>
                  </a:lnTo>
                  <a:lnTo>
                    <a:pt x="386492" y="596517"/>
                  </a:lnTo>
                  <a:close/>
                </a:path>
                <a:path w="762000" h="762000">
                  <a:moveTo>
                    <a:pt x="442817" y="736391"/>
                  </a:moveTo>
                  <a:lnTo>
                    <a:pt x="417147" y="736391"/>
                  </a:lnTo>
                  <a:lnTo>
                    <a:pt x="396763" y="593643"/>
                  </a:lnTo>
                  <a:lnTo>
                    <a:pt x="422420" y="593643"/>
                  </a:lnTo>
                  <a:lnTo>
                    <a:pt x="430926" y="653191"/>
                  </a:lnTo>
                  <a:lnTo>
                    <a:pt x="490000" y="653191"/>
                  </a:lnTo>
                  <a:lnTo>
                    <a:pt x="434689" y="679527"/>
                  </a:lnTo>
                  <a:lnTo>
                    <a:pt x="442817" y="7363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3472835" y="2589691"/>
            <a:ext cx="5495925" cy="1123950"/>
          </a:xfrm>
          <a:custGeom>
            <a:avLst/>
            <a:gdLst/>
            <a:ahLst/>
            <a:cxnLst/>
            <a:rect l="l" t="t" r="r" b="b"/>
            <a:pathLst>
              <a:path w="5495925" h="1123950">
                <a:moveTo>
                  <a:pt x="5495307" y="561368"/>
                </a:moveTo>
                <a:lnTo>
                  <a:pt x="5493006" y="609649"/>
                </a:lnTo>
                <a:lnTo>
                  <a:pt x="5486484" y="657531"/>
                </a:lnTo>
                <a:lnTo>
                  <a:pt x="5476311" y="704164"/>
                </a:lnTo>
                <a:lnTo>
                  <a:pt x="5463058" y="748693"/>
                </a:lnTo>
                <a:lnTo>
                  <a:pt x="5446141" y="791135"/>
                </a:lnTo>
                <a:lnTo>
                  <a:pt x="5425905" y="831782"/>
                </a:lnTo>
                <a:lnTo>
                  <a:pt x="5402488" y="870473"/>
                </a:lnTo>
                <a:lnTo>
                  <a:pt x="5376027" y="907046"/>
                </a:lnTo>
                <a:lnTo>
                  <a:pt x="5346659" y="941340"/>
                </a:lnTo>
                <a:lnTo>
                  <a:pt x="5314521" y="973192"/>
                </a:lnTo>
                <a:lnTo>
                  <a:pt x="5279751" y="1002442"/>
                </a:lnTo>
                <a:lnTo>
                  <a:pt x="5242487" y="1028928"/>
                </a:lnTo>
                <a:lnTo>
                  <a:pt x="5202865" y="1052487"/>
                </a:lnTo>
                <a:lnTo>
                  <a:pt x="5161022" y="1072959"/>
                </a:lnTo>
                <a:lnTo>
                  <a:pt x="5117097" y="1090181"/>
                </a:lnTo>
                <a:lnTo>
                  <a:pt x="5071227" y="1103992"/>
                </a:lnTo>
                <a:lnTo>
                  <a:pt x="5023548" y="1114231"/>
                </a:lnTo>
                <a:lnTo>
                  <a:pt x="4974198" y="1120735"/>
                </a:lnTo>
                <a:lnTo>
                  <a:pt x="4923315" y="1123343"/>
                </a:lnTo>
                <a:lnTo>
                  <a:pt x="0" y="1123343"/>
                </a:lnTo>
                <a:lnTo>
                  <a:pt x="0" y="0"/>
                </a:lnTo>
                <a:lnTo>
                  <a:pt x="4927094" y="0"/>
                </a:lnTo>
                <a:lnTo>
                  <a:pt x="4977043" y="2638"/>
                </a:lnTo>
                <a:lnTo>
                  <a:pt x="5025587" y="9224"/>
                </a:lnTo>
                <a:lnTo>
                  <a:pt x="5072582" y="19583"/>
                </a:lnTo>
                <a:lnTo>
                  <a:pt x="5117885" y="33541"/>
                </a:lnTo>
                <a:lnTo>
                  <a:pt x="5161353" y="50923"/>
                </a:lnTo>
                <a:lnTo>
                  <a:pt x="5202843" y="71554"/>
                </a:lnTo>
                <a:lnTo>
                  <a:pt x="5242213" y="95260"/>
                </a:lnTo>
                <a:lnTo>
                  <a:pt x="5279319" y="121866"/>
                </a:lnTo>
                <a:lnTo>
                  <a:pt x="5314018" y="151198"/>
                </a:lnTo>
                <a:lnTo>
                  <a:pt x="5346168" y="183081"/>
                </a:lnTo>
                <a:lnTo>
                  <a:pt x="5375624" y="217340"/>
                </a:lnTo>
                <a:lnTo>
                  <a:pt x="5402246" y="253801"/>
                </a:lnTo>
                <a:lnTo>
                  <a:pt x="5425888" y="292290"/>
                </a:lnTo>
                <a:lnTo>
                  <a:pt x="5446410" y="332630"/>
                </a:lnTo>
                <a:lnTo>
                  <a:pt x="5463666" y="374649"/>
                </a:lnTo>
                <a:lnTo>
                  <a:pt x="5464275" y="375862"/>
                </a:lnTo>
                <a:lnTo>
                  <a:pt x="5464275" y="377074"/>
                </a:lnTo>
                <a:lnTo>
                  <a:pt x="5464883" y="378287"/>
                </a:lnTo>
                <a:lnTo>
                  <a:pt x="5477851" y="421898"/>
                </a:lnTo>
                <a:lnTo>
                  <a:pt x="5487397" y="467100"/>
                </a:lnTo>
                <a:lnTo>
                  <a:pt x="5493291" y="513666"/>
                </a:lnTo>
                <a:lnTo>
                  <a:pt x="5495307" y="561368"/>
                </a:lnTo>
                <a:close/>
              </a:path>
            </a:pathLst>
          </a:custGeom>
          <a:solidFill>
            <a:srgbClr val="40B8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20591" y="5453504"/>
            <a:ext cx="5495925" cy="1123950"/>
          </a:xfrm>
          <a:custGeom>
            <a:avLst/>
            <a:gdLst/>
            <a:ahLst/>
            <a:cxnLst/>
            <a:rect l="l" t="t" r="r" b="b"/>
            <a:pathLst>
              <a:path w="5495925" h="1123950">
                <a:moveTo>
                  <a:pt x="5495307" y="561368"/>
                </a:moveTo>
                <a:lnTo>
                  <a:pt x="5493006" y="609649"/>
                </a:lnTo>
                <a:lnTo>
                  <a:pt x="5486484" y="657531"/>
                </a:lnTo>
                <a:lnTo>
                  <a:pt x="5476311" y="704164"/>
                </a:lnTo>
                <a:lnTo>
                  <a:pt x="5463058" y="748693"/>
                </a:lnTo>
                <a:lnTo>
                  <a:pt x="5446141" y="791135"/>
                </a:lnTo>
                <a:lnTo>
                  <a:pt x="5425905" y="831782"/>
                </a:lnTo>
                <a:lnTo>
                  <a:pt x="5402488" y="870473"/>
                </a:lnTo>
                <a:lnTo>
                  <a:pt x="5376027" y="907046"/>
                </a:lnTo>
                <a:lnTo>
                  <a:pt x="5346659" y="941340"/>
                </a:lnTo>
                <a:lnTo>
                  <a:pt x="5314521" y="973192"/>
                </a:lnTo>
                <a:lnTo>
                  <a:pt x="5279751" y="1002442"/>
                </a:lnTo>
                <a:lnTo>
                  <a:pt x="5242487" y="1028928"/>
                </a:lnTo>
                <a:lnTo>
                  <a:pt x="5202865" y="1052487"/>
                </a:lnTo>
                <a:lnTo>
                  <a:pt x="5161022" y="1072959"/>
                </a:lnTo>
                <a:lnTo>
                  <a:pt x="5117097" y="1090181"/>
                </a:lnTo>
                <a:lnTo>
                  <a:pt x="5071227" y="1103992"/>
                </a:lnTo>
                <a:lnTo>
                  <a:pt x="5023548" y="1114231"/>
                </a:lnTo>
                <a:lnTo>
                  <a:pt x="4974198" y="1120735"/>
                </a:lnTo>
                <a:lnTo>
                  <a:pt x="4923315" y="1123343"/>
                </a:lnTo>
                <a:lnTo>
                  <a:pt x="0" y="1123343"/>
                </a:lnTo>
                <a:lnTo>
                  <a:pt x="0" y="0"/>
                </a:lnTo>
                <a:lnTo>
                  <a:pt x="4927094" y="0"/>
                </a:lnTo>
                <a:lnTo>
                  <a:pt x="4977043" y="2638"/>
                </a:lnTo>
                <a:lnTo>
                  <a:pt x="5025587" y="9224"/>
                </a:lnTo>
                <a:lnTo>
                  <a:pt x="5072582" y="19583"/>
                </a:lnTo>
                <a:lnTo>
                  <a:pt x="5117885" y="33541"/>
                </a:lnTo>
                <a:lnTo>
                  <a:pt x="5161353" y="50923"/>
                </a:lnTo>
                <a:lnTo>
                  <a:pt x="5202843" y="71554"/>
                </a:lnTo>
                <a:lnTo>
                  <a:pt x="5242213" y="95260"/>
                </a:lnTo>
                <a:lnTo>
                  <a:pt x="5279319" y="121866"/>
                </a:lnTo>
                <a:lnTo>
                  <a:pt x="5314018" y="151198"/>
                </a:lnTo>
                <a:lnTo>
                  <a:pt x="5346168" y="183081"/>
                </a:lnTo>
                <a:lnTo>
                  <a:pt x="5375624" y="217340"/>
                </a:lnTo>
                <a:lnTo>
                  <a:pt x="5402246" y="253801"/>
                </a:lnTo>
                <a:lnTo>
                  <a:pt x="5425888" y="292290"/>
                </a:lnTo>
                <a:lnTo>
                  <a:pt x="5446410" y="332630"/>
                </a:lnTo>
                <a:lnTo>
                  <a:pt x="5463666" y="374649"/>
                </a:lnTo>
                <a:lnTo>
                  <a:pt x="5464275" y="375862"/>
                </a:lnTo>
                <a:lnTo>
                  <a:pt x="5464275" y="377074"/>
                </a:lnTo>
                <a:lnTo>
                  <a:pt x="5464883" y="378287"/>
                </a:lnTo>
                <a:lnTo>
                  <a:pt x="5477851" y="421898"/>
                </a:lnTo>
                <a:lnTo>
                  <a:pt x="5487397" y="467100"/>
                </a:lnTo>
                <a:lnTo>
                  <a:pt x="5493291" y="513666"/>
                </a:lnTo>
                <a:lnTo>
                  <a:pt x="5495307" y="561368"/>
                </a:lnTo>
                <a:close/>
              </a:path>
            </a:pathLst>
          </a:custGeom>
          <a:solidFill>
            <a:srgbClr val="40B8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20518" y="6846762"/>
            <a:ext cx="5467350" cy="1189990"/>
          </a:xfrm>
          <a:custGeom>
            <a:avLst/>
            <a:gdLst/>
            <a:ahLst/>
            <a:cxnLst/>
            <a:rect l="l" t="t" r="r" b="b"/>
            <a:pathLst>
              <a:path w="5467350" h="1189990">
                <a:moveTo>
                  <a:pt x="5466909" y="594670"/>
                </a:moveTo>
                <a:lnTo>
                  <a:pt x="5464485" y="645814"/>
                </a:lnTo>
                <a:lnTo>
                  <a:pt x="5457614" y="696538"/>
                </a:lnTo>
                <a:lnTo>
                  <a:pt x="5446898" y="745936"/>
                </a:lnTo>
                <a:lnTo>
                  <a:pt x="5432937" y="793107"/>
                </a:lnTo>
                <a:lnTo>
                  <a:pt x="5415116" y="838066"/>
                </a:lnTo>
                <a:lnTo>
                  <a:pt x="5393802" y="881125"/>
                </a:lnTo>
                <a:lnTo>
                  <a:pt x="5369141" y="922111"/>
                </a:lnTo>
                <a:lnTo>
                  <a:pt x="5341280" y="960854"/>
                </a:lnTo>
                <a:lnTo>
                  <a:pt x="5310365" y="997182"/>
                </a:lnTo>
                <a:lnTo>
                  <a:pt x="5276544" y="1030924"/>
                </a:lnTo>
                <a:lnTo>
                  <a:pt x="5239963" y="1061909"/>
                </a:lnTo>
                <a:lnTo>
                  <a:pt x="5200770" y="1089966"/>
                </a:lnTo>
                <a:lnTo>
                  <a:pt x="5159110" y="1114923"/>
                </a:lnTo>
                <a:lnTo>
                  <a:pt x="5115132" y="1136609"/>
                </a:lnTo>
                <a:lnTo>
                  <a:pt x="5068982" y="1154853"/>
                </a:lnTo>
                <a:lnTo>
                  <a:pt x="5020807" y="1169483"/>
                </a:lnTo>
                <a:lnTo>
                  <a:pt x="4970753" y="1180329"/>
                </a:lnTo>
                <a:lnTo>
                  <a:pt x="4918967" y="1187219"/>
                </a:lnTo>
                <a:lnTo>
                  <a:pt x="4865597" y="1189982"/>
                </a:lnTo>
                <a:lnTo>
                  <a:pt x="0" y="1189982"/>
                </a:lnTo>
                <a:lnTo>
                  <a:pt x="0" y="0"/>
                </a:lnTo>
                <a:lnTo>
                  <a:pt x="4869330" y="0"/>
                </a:lnTo>
                <a:lnTo>
                  <a:pt x="4921763" y="2794"/>
                </a:lnTo>
                <a:lnTo>
                  <a:pt x="4972739" y="9771"/>
                </a:lnTo>
                <a:lnTo>
                  <a:pt x="5022107" y="20745"/>
                </a:lnTo>
                <a:lnTo>
                  <a:pt x="5069714" y="35531"/>
                </a:lnTo>
                <a:lnTo>
                  <a:pt x="5115407" y="53944"/>
                </a:lnTo>
                <a:lnTo>
                  <a:pt x="5159035" y="75799"/>
                </a:lnTo>
                <a:lnTo>
                  <a:pt x="5200444" y="100911"/>
                </a:lnTo>
                <a:lnTo>
                  <a:pt x="5239482" y="129096"/>
                </a:lnTo>
                <a:lnTo>
                  <a:pt x="5275998" y="160167"/>
                </a:lnTo>
                <a:lnTo>
                  <a:pt x="5309838" y="193942"/>
                </a:lnTo>
                <a:lnTo>
                  <a:pt x="5340851" y="230233"/>
                </a:lnTo>
                <a:lnTo>
                  <a:pt x="5368884" y="268857"/>
                </a:lnTo>
                <a:lnTo>
                  <a:pt x="5393784" y="309629"/>
                </a:lnTo>
                <a:lnTo>
                  <a:pt x="5415399" y="352363"/>
                </a:lnTo>
                <a:lnTo>
                  <a:pt x="5433578" y="396874"/>
                </a:lnTo>
                <a:lnTo>
                  <a:pt x="5434219" y="398159"/>
                </a:lnTo>
                <a:lnTo>
                  <a:pt x="5434219" y="399443"/>
                </a:lnTo>
                <a:lnTo>
                  <a:pt x="5434860" y="400728"/>
                </a:lnTo>
                <a:lnTo>
                  <a:pt x="5448521" y="446925"/>
                </a:lnTo>
                <a:lnTo>
                  <a:pt x="5458576" y="494809"/>
                </a:lnTo>
                <a:lnTo>
                  <a:pt x="5464785" y="544137"/>
                </a:lnTo>
                <a:lnTo>
                  <a:pt x="5466909" y="594670"/>
                </a:lnTo>
                <a:close/>
              </a:path>
            </a:pathLst>
          </a:custGeom>
          <a:solidFill>
            <a:srgbClr val="40B8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48495" y="8321947"/>
            <a:ext cx="5467350" cy="1189990"/>
          </a:xfrm>
          <a:custGeom>
            <a:avLst/>
            <a:gdLst/>
            <a:ahLst/>
            <a:cxnLst/>
            <a:rect l="l" t="t" r="r" b="b"/>
            <a:pathLst>
              <a:path w="5467350" h="1189990">
                <a:moveTo>
                  <a:pt x="5466909" y="594670"/>
                </a:moveTo>
                <a:lnTo>
                  <a:pt x="5464485" y="645814"/>
                </a:lnTo>
                <a:lnTo>
                  <a:pt x="5457614" y="696538"/>
                </a:lnTo>
                <a:lnTo>
                  <a:pt x="5446898" y="745936"/>
                </a:lnTo>
                <a:lnTo>
                  <a:pt x="5432937" y="793107"/>
                </a:lnTo>
                <a:lnTo>
                  <a:pt x="5415116" y="838066"/>
                </a:lnTo>
                <a:lnTo>
                  <a:pt x="5393802" y="881125"/>
                </a:lnTo>
                <a:lnTo>
                  <a:pt x="5369141" y="922111"/>
                </a:lnTo>
                <a:lnTo>
                  <a:pt x="5341280" y="960854"/>
                </a:lnTo>
                <a:lnTo>
                  <a:pt x="5310365" y="997182"/>
                </a:lnTo>
                <a:lnTo>
                  <a:pt x="5276544" y="1030924"/>
                </a:lnTo>
                <a:lnTo>
                  <a:pt x="5239963" y="1061909"/>
                </a:lnTo>
                <a:lnTo>
                  <a:pt x="5200770" y="1089966"/>
                </a:lnTo>
                <a:lnTo>
                  <a:pt x="5159110" y="1114923"/>
                </a:lnTo>
                <a:lnTo>
                  <a:pt x="5115132" y="1136609"/>
                </a:lnTo>
                <a:lnTo>
                  <a:pt x="5068982" y="1154853"/>
                </a:lnTo>
                <a:lnTo>
                  <a:pt x="5020807" y="1169483"/>
                </a:lnTo>
                <a:lnTo>
                  <a:pt x="4970753" y="1180329"/>
                </a:lnTo>
                <a:lnTo>
                  <a:pt x="4918967" y="1187219"/>
                </a:lnTo>
                <a:lnTo>
                  <a:pt x="4865597" y="1189982"/>
                </a:lnTo>
                <a:lnTo>
                  <a:pt x="0" y="1189982"/>
                </a:lnTo>
                <a:lnTo>
                  <a:pt x="0" y="0"/>
                </a:lnTo>
                <a:lnTo>
                  <a:pt x="4869330" y="0"/>
                </a:lnTo>
                <a:lnTo>
                  <a:pt x="4921763" y="2794"/>
                </a:lnTo>
                <a:lnTo>
                  <a:pt x="4972739" y="9771"/>
                </a:lnTo>
                <a:lnTo>
                  <a:pt x="5022107" y="20745"/>
                </a:lnTo>
                <a:lnTo>
                  <a:pt x="5069714" y="35531"/>
                </a:lnTo>
                <a:lnTo>
                  <a:pt x="5115407" y="53944"/>
                </a:lnTo>
                <a:lnTo>
                  <a:pt x="5159035" y="75799"/>
                </a:lnTo>
                <a:lnTo>
                  <a:pt x="5200444" y="100911"/>
                </a:lnTo>
                <a:lnTo>
                  <a:pt x="5239482" y="129096"/>
                </a:lnTo>
                <a:lnTo>
                  <a:pt x="5275998" y="160167"/>
                </a:lnTo>
                <a:lnTo>
                  <a:pt x="5309838" y="193942"/>
                </a:lnTo>
                <a:lnTo>
                  <a:pt x="5340851" y="230233"/>
                </a:lnTo>
                <a:lnTo>
                  <a:pt x="5368884" y="268857"/>
                </a:lnTo>
                <a:lnTo>
                  <a:pt x="5393784" y="309629"/>
                </a:lnTo>
                <a:lnTo>
                  <a:pt x="5415399" y="352363"/>
                </a:lnTo>
                <a:lnTo>
                  <a:pt x="5433578" y="396874"/>
                </a:lnTo>
                <a:lnTo>
                  <a:pt x="5434219" y="398159"/>
                </a:lnTo>
                <a:lnTo>
                  <a:pt x="5434219" y="399443"/>
                </a:lnTo>
                <a:lnTo>
                  <a:pt x="5434860" y="400728"/>
                </a:lnTo>
                <a:lnTo>
                  <a:pt x="5448521" y="446925"/>
                </a:lnTo>
                <a:lnTo>
                  <a:pt x="5458576" y="494809"/>
                </a:lnTo>
                <a:lnTo>
                  <a:pt x="5464785" y="544137"/>
                </a:lnTo>
                <a:lnTo>
                  <a:pt x="5466909" y="594670"/>
                </a:lnTo>
                <a:close/>
              </a:path>
            </a:pathLst>
          </a:custGeom>
          <a:solidFill>
            <a:srgbClr val="40B8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34579" y="4020075"/>
            <a:ext cx="5495925" cy="1123950"/>
          </a:xfrm>
          <a:custGeom>
            <a:avLst/>
            <a:gdLst/>
            <a:ahLst/>
            <a:cxnLst/>
            <a:rect l="l" t="t" r="r" b="b"/>
            <a:pathLst>
              <a:path w="5495925" h="1123950">
                <a:moveTo>
                  <a:pt x="5495307" y="561368"/>
                </a:moveTo>
                <a:lnTo>
                  <a:pt x="5493006" y="609649"/>
                </a:lnTo>
                <a:lnTo>
                  <a:pt x="5486484" y="657531"/>
                </a:lnTo>
                <a:lnTo>
                  <a:pt x="5476311" y="704164"/>
                </a:lnTo>
                <a:lnTo>
                  <a:pt x="5463058" y="748693"/>
                </a:lnTo>
                <a:lnTo>
                  <a:pt x="5446141" y="791135"/>
                </a:lnTo>
                <a:lnTo>
                  <a:pt x="5425905" y="831782"/>
                </a:lnTo>
                <a:lnTo>
                  <a:pt x="5402488" y="870473"/>
                </a:lnTo>
                <a:lnTo>
                  <a:pt x="5376027" y="907046"/>
                </a:lnTo>
                <a:lnTo>
                  <a:pt x="5346659" y="941340"/>
                </a:lnTo>
                <a:lnTo>
                  <a:pt x="5314521" y="973192"/>
                </a:lnTo>
                <a:lnTo>
                  <a:pt x="5279751" y="1002442"/>
                </a:lnTo>
                <a:lnTo>
                  <a:pt x="5242487" y="1028928"/>
                </a:lnTo>
                <a:lnTo>
                  <a:pt x="5202865" y="1052487"/>
                </a:lnTo>
                <a:lnTo>
                  <a:pt x="5161022" y="1072959"/>
                </a:lnTo>
                <a:lnTo>
                  <a:pt x="5117097" y="1090181"/>
                </a:lnTo>
                <a:lnTo>
                  <a:pt x="5071227" y="1103992"/>
                </a:lnTo>
                <a:lnTo>
                  <a:pt x="5023548" y="1114231"/>
                </a:lnTo>
                <a:lnTo>
                  <a:pt x="4974198" y="1120735"/>
                </a:lnTo>
                <a:lnTo>
                  <a:pt x="4923315" y="1123343"/>
                </a:lnTo>
                <a:lnTo>
                  <a:pt x="0" y="1123343"/>
                </a:lnTo>
                <a:lnTo>
                  <a:pt x="0" y="0"/>
                </a:lnTo>
                <a:lnTo>
                  <a:pt x="4927094" y="0"/>
                </a:lnTo>
                <a:lnTo>
                  <a:pt x="4977043" y="2638"/>
                </a:lnTo>
                <a:lnTo>
                  <a:pt x="5025587" y="9224"/>
                </a:lnTo>
                <a:lnTo>
                  <a:pt x="5072582" y="19583"/>
                </a:lnTo>
                <a:lnTo>
                  <a:pt x="5117885" y="33541"/>
                </a:lnTo>
                <a:lnTo>
                  <a:pt x="5161353" y="50923"/>
                </a:lnTo>
                <a:lnTo>
                  <a:pt x="5202843" y="71554"/>
                </a:lnTo>
                <a:lnTo>
                  <a:pt x="5242213" y="95260"/>
                </a:lnTo>
                <a:lnTo>
                  <a:pt x="5279319" y="121866"/>
                </a:lnTo>
                <a:lnTo>
                  <a:pt x="5314018" y="151198"/>
                </a:lnTo>
                <a:lnTo>
                  <a:pt x="5346168" y="183081"/>
                </a:lnTo>
                <a:lnTo>
                  <a:pt x="5375624" y="217340"/>
                </a:lnTo>
                <a:lnTo>
                  <a:pt x="5402246" y="253801"/>
                </a:lnTo>
                <a:lnTo>
                  <a:pt x="5425888" y="292290"/>
                </a:lnTo>
                <a:lnTo>
                  <a:pt x="5446410" y="332630"/>
                </a:lnTo>
                <a:lnTo>
                  <a:pt x="5463666" y="374649"/>
                </a:lnTo>
                <a:lnTo>
                  <a:pt x="5464275" y="375862"/>
                </a:lnTo>
                <a:lnTo>
                  <a:pt x="5464275" y="377074"/>
                </a:lnTo>
                <a:lnTo>
                  <a:pt x="5464883" y="378287"/>
                </a:lnTo>
                <a:lnTo>
                  <a:pt x="5477851" y="421898"/>
                </a:lnTo>
                <a:lnTo>
                  <a:pt x="5487397" y="467100"/>
                </a:lnTo>
                <a:lnTo>
                  <a:pt x="5493291" y="513666"/>
                </a:lnTo>
                <a:lnTo>
                  <a:pt x="5495307" y="561368"/>
                </a:lnTo>
                <a:close/>
              </a:path>
            </a:pathLst>
          </a:custGeom>
          <a:solidFill>
            <a:srgbClr val="40B8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1292860" cy="1983105"/>
          </a:xfrm>
          <a:custGeom>
            <a:avLst/>
            <a:gdLst/>
            <a:ahLst/>
            <a:cxnLst/>
            <a:rect l="l" t="t" r="r" b="b"/>
            <a:pathLst>
              <a:path w="1292860" h="1983105">
                <a:moveTo>
                  <a:pt x="0" y="1983033"/>
                </a:moveTo>
                <a:lnTo>
                  <a:pt x="0" y="0"/>
                </a:lnTo>
                <a:lnTo>
                  <a:pt x="396389" y="0"/>
                </a:lnTo>
                <a:lnTo>
                  <a:pt x="1292639" y="812198"/>
                </a:lnTo>
                <a:lnTo>
                  <a:pt x="0" y="1983033"/>
                </a:lnTo>
                <a:close/>
              </a:path>
            </a:pathLst>
          </a:custGeom>
          <a:solidFill>
            <a:srgbClr val="F9B4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0992391" y="7502399"/>
            <a:ext cx="5183505" cy="852169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3150"/>
              </a:lnSpc>
              <a:spcBef>
                <a:spcPts val="380"/>
              </a:spcBef>
            </a:pPr>
            <a:r>
              <a:rPr sz="2800" spc="215" dirty="0">
                <a:solidFill>
                  <a:srgbClr val="FFFFFF"/>
                </a:solidFill>
                <a:latin typeface="Tahoma"/>
                <a:cs typeface="Tahoma"/>
              </a:rPr>
              <a:t>Studenții</a:t>
            </a:r>
            <a:r>
              <a:rPr sz="28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05" dirty="0">
                <a:solidFill>
                  <a:srgbClr val="FFFFFF"/>
                </a:solidFill>
                <a:latin typeface="Tahoma"/>
                <a:cs typeface="Tahoma"/>
              </a:rPr>
              <a:t>și</a:t>
            </a:r>
            <a:r>
              <a:rPr sz="28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15" dirty="0">
                <a:solidFill>
                  <a:srgbClr val="FFFFFF"/>
                </a:solidFill>
                <a:latin typeface="Tahoma"/>
                <a:cs typeface="Tahoma"/>
              </a:rPr>
              <a:t>doctoranzii</a:t>
            </a:r>
            <a:r>
              <a:rPr sz="28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25" dirty="0">
                <a:solidFill>
                  <a:srgbClr val="FFFFFF"/>
                </a:solidFill>
                <a:latin typeface="Tahoma"/>
                <a:cs typeface="Tahoma"/>
              </a:rPr>
              <a:t>în</a:t>
            </a:r>
            <a:r>
              <a:rPr sz="28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00" dirty="0">
                <a:solidFill>
                  <a:srgbClr val="FFFFFF"/>
                </a:solidFill>
                <a:latin typeface="Tahoma"/>
                <a:cs typeface="Tahoma"/>
              </a:rPr>
              <a:t>ani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15" dirty="0">
                <a:solidFill>
                  <a:srgbClr val="FFFFFF"/>
                </a:solidFill>
                <a:latin typeface="Tahoma"/>
                <a:cs typeface="Tahoma"/>
              </a:rPr>
              <a:t>terminali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701300" y="3287700"/>
            <a:ext cx="6852284" cy="150114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171575" marR="5080">
              <a:lnSpc>
                <a:spcPts val="3150"/>
              </a:lnSpc>
              <a:spcBef>
                <a:spcPts val="380"/>
              </a:spcBef>
              <a:tabLst>
                <a:tab pos="1623060" algn="l"/>
              </a:tabLst>
            </a:pPr>
            <a:r>
              <a:rPr sz="2800" spc="17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800" spc="19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800" spc="26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800" spc="35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800" spc="16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0" spc="29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800" spc="195" dirty="0">
                <a:solidFill>
                  <a:srgbClr val="FFFFFF"/>
                </a:solidFill>
                <a:latin typeface="Tahoma"/>
                <a:cs typeface="Tahoma"/>
              </a:rPr>
              <a:t>ț</a:t>
            </a:r>
            <a:r>
              <a:rPr sz="2800" spc="155" dirty="0">
                <a:solidFill>
                  <a:srgbClr val="FFFFFF"/>
                </a:solidFill>
                <a:latin typeface="Tahoma"/>
                <a:cs typeface="Tahoma"/>
              </a:rPr>
              <a:t>ii</a:t>
            </a:r>
            <a:r>
              <a:rPr sz="28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35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800" spc="15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800" spc="29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8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6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spc="29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800" spc="26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800" spc="18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8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800" spc="-25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28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0" dirty="0">
                <a:solidFill>
                  <a:srgbClr val="FFFFFF"/>
                </a:solidFill>
                <a:latin typeface="Tahoma"/>
                <a:cs typeface="Tahoma"/>
              </a:rPr>
              <a:t>II</a:t>
            </a:r>
            <a:r>
              <a:rPr sz="2800" spc="-25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28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0" dirty="0">
                <a:solidFill>
                  <a:srgbClr val="FFFFFF"/>
                </a:solidFill>
                <a:latin typeface="Tahoma"/>
                <a:cs typeface="Tahoma"/>
              </a:rPr>
              <a:t>III</a:t>
            </a:r>
            <a:r>
              <a:rPr sz="28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8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800" spc="15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800" spc="28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800" spc="16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0" spc="29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800" spc="195" dirty="0">
                <a:solidFill>
                  <a:srgbClr val="FFFFFF"/>
                </a:solidFill>
                <a:latin typeface="Tahoma"/>
                <a:cs typeface="Tahoma"/>
              </a:rPr>
              <a:t>ț</a:t>
            </a:r>
            <a:r>
              <a:rPr sz="2800" spc="165" dirty="0">
                <a:solidFill>
                  <a:srgbClr val="FFFFFF"/>
                </a:solidFill>
                <a:latin typeface="Tahoma"/>
                <a:cs typeface="Tahoma"/>
              </a:rPr>
              <a:t>ă</a:t>
            </a:r>
            <a:r>
              <a:rPr sz="2800" spc="-400" dirty="0">
                <a:solidFill>
                  <a:srgbClr val="FFFFFF"/>
                </a:solidFill>
                <a:latin typeface="Tahoma"/>
                <a:cs typeface="Tahoma"/>
              </a:rPr>
              <a:t>*  </a:t>
            </a:r>
            <a:r>
              <a:rPr sz="2800" spc="60" dirty="0">
                <a:solidFill>
                  <a:srgbClr val="FFFFFF"/>
                </a:solidFill>
                <a:latin typeface="Tahoma"/>
                <a:cs typeface="Tahoma"/>
              </a:rPr>
              <a:t>ș</a:t>
            </a:r>
            <a:r>
              <a:rPr sz="2800" spc="15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800" spc="16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spc="29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800" spc="26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800" spc="18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8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8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6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2800" spc="16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spc="6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800" spc="19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800" spc="16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0" spc="9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95"/>
              </a:spcBef>
            </a:pPr>
            <a:r>
              <a:rPr sz="2200" spc="-555" dirty="0">
                <a:solidFill>
                  <a:srgbClr val="496591"/>
                </a:solidFill>
                <a:latin typeface="Verdana"/>
                <a:cs typeface="Verdana"/>
              </a:rPr>
              <a:t>*</a:t>
            </a:r>
            <a:r>
              <a:rPr sz="2200" spc="120" dirty="0">
                <a:solidFill>
                  <a:srgbClr val="496591"/>
                </a:solidFill>
                <a:latin typeface="Verdana"/>
                <a:cs typeface="Verdana"/>
              </a:rPr>
              <a:t>F</a:t>
            </a:r>
            <a:r>
              <a:rPr sz="2200" spc="-30" dirty="0">
                <a:solidFill>
                  <a:srgbClr val="496591"/>
                </a:solidFill>
                <a:latin typeface="Verdana"/>
                <a:cs typeface="Verdana"/>
              </a:rPr>
              <a:t>a</a:t>
            </a:r>
            <a:r>
              <a:rPr sz="2200" spc="85" dirty="0">
                <a:solidFill>
                  <a:srgbClr val="496591"/>
                </a:solidFill>
                <a:latin typeface="Verdana"/>
                <a:cs typeface="Verdana"/>
              </a:rPr>
              <a:t>c</a:t>
            </a:r>
            <a:r>
              <a:rPr sz="2200" spc="80" dirty="0">
                <a:solidFill>
                  <a:srgbClr val="496591"/>
                </a:solidFill>
                <a:latin typeface="Verdana"/>
                <a:cs typeface="Verdana"/>
              </a:rPr>
              <a:t>u</a:t>
            </a:r>
            <a:r>
              <a:rPr sz="2200" spc="-15" dirty="0">
                <a:solidFill>
                  <a:srgbClr val="496591"/>
                </a:solidFill>
                <a:latin typeface="Verdana"/>
                <a:cs typeface="Verdana"/>
              </a:rPr>
              <a:t>l</a:t>
            </a:r>
            <a:r>
              <a:rPr sz="2200" spc="20" dirty="0">
                <a:solidFill>
                  <a:srgbClr val="496591"/>
                </a:solidFill>
                <a:latin typeface="Verdana"/>
                <a:cs typeface="Verdana"/>
              </a:rPr>
              <a:t>t</a:t>
            </a:r>
            <a:r>
              <a:rPr sz="2200" spc="-30" dirty="0">
                <a:solidFill>
                  <a:srgbClr val="496591"/>
                </a:solidFill>
                <a:latin typeface="Verdana"/>
                <a:cs typeface="Verdana"/>
              </a:rPr>
              <a:t>ă</a:t>
            </a:r>
            <a:r>
              <a:rPr sz="2200" spc="20" dirty="0">
                <a:solidFill>
                  <a:srgbClr val="496591"/>
                </a:solidFill>
                <a:latin typeface="Verdana"/>
                <a:cs typeface="Verdana"/>
              </a:rPr>
              <a:t>ț</a:t>
            </a:r>
            <a:r>
              <a:rPr sz="2200" spc="-15" dirty="0">
                <a:solidFill>
                  <a:srgbClr val="496591"/>
                </a:solidFill>
                <a:latin typeface="Verdana"/>
                <a:cs typeface="Verdana"/>
              </a:rPr>
              <a:t>i</a:t>
            </a:r>
            <a:r>
              <a:rPr sz="2200" spc="-200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200" spc="80" dirty="0">
                <a:solidFill>
                  <a:srgbClr val="496591"/>
                </a:solidFill>
                <a:latin typeface="Verdana"/>
                <a:cs typeface="Verdana"/>
              </a:rPr>
              <a:t>u</a:t>
            </a:r>
            <a:r>
              <a:rPr sz="2200" spc="90" dirty="0">
                <a:solidFill>
                  <a:srgbClr val="496591"/>
                </a:solidFill>
                <a:latin typeface="Verdana"/>
                <a:cs typeface="Verdana"/>
              </a:rPr>
              <a:t>n</a:t>
            </a:r>
            <a:r>
              <a:rPr sz="2200" spc="114" dirty="0">
                <a:solidFill>
                  <a:srgbClr val="496591"/>
                </a:solidFill>
                <a:latin typeface="Verdana"/>
                <a:cs typeface="Verdana"/>
              </a:rPr>
              <a:t>d</a:t>
            </a:r>
            <a:r>
              <a:rPr sz="2200" spc="15" dirty="0">
                <a:solidFill>
                  <a:srgbClr val="496591"/>
                </a:solidFill>
                <a:latin typeface="Verdana"/>
                <a:cs typeface="Verdana"/>
              </a:rPr>
              <a:t>e</a:t>
            </a:r>
            <a:r>
              <a:rPr sz="2200" spc="-200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200" spc="-80" dirty="0">
                <a:solidFill>
                  <a:srgbClr val="496591"/>
                </a:solidFill>
                <a:latin typeface="Verdana"/>
                <a:cs typeface="Verdana"/>
              </a:rPr>
              <a:t>s</a:t>
            </a:r>
            <a:r>
              <a:rPr sz="2200" spc="20" dirty="0">
                <a:solidFill>
                  <a:srgbClr val="496591"/>
                </a:solidFill>
                <a:latin typeface="Verdana"/>
                <a:cs typeface="Verdana"/>
              </a:rPr>
              <a:t>t</a:t>
            </a:r>
            <a:r>
              <a:rPr sz="2200" spc="80" dirty="0">
                <a:solidFill>
                  <a:srgbClr val="496591"/>
                </a:solidFill>
                <a:latin typeface="Verdana"/>
                <a:cs typeface="Verdana"/>
              </a:rPr>
              <a:t>u</a:t>
            </a:r>
            <a:r>
              <a:rPr sz="2200" spc="114" dirty="0">
                <a:solidFill>
                  <a:srgbClr val="496591"/>
                </a:solidFill>
                <a:latin typeface="Verdana"/>
                <a:cs typeface="Verdana"/>
              </a:rPr>
              <a:t>d</a:t>
            </a:r>
            <a:r>
              <a:rPr sz="2200" spc="-15" dirty="0">
                <a:solidFill>
                  <a:srgbClr val="496591"/>
                </a:solidFill>
                <a:latin typeface="Verdana"/>
                <a:cs typeface="Verdana"/>
              </a:rPr>
              <a:t>iil</a:t>
            </a:r>
            <a:r>
              <a:rPr sz="2200" spc="15" dirty="0">
                <a:solidFill>
                  <a:srgbClr val="496591"/>
                </a:solidFill>
                <a:latin typeface="Verdana"/>
                <a:cs typeface="Verdana"/>
              </a:rPr>
              <a:t>e</a:t>
            </a:r>
            <a:r>
              <a:rPr sz="2200" spc="-200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200" spc="114" dirty="0">
                <a:solidFill>
                  <a:srgbClr val="496591"/>
                </a:solidFill>
                <a:latin typeface="Verdana"/>
                <a:cs typeface="Verdana"/>
              </a:rPr>
              <a:t>d</a:t>
            </a:r>
            <a:r>
              <a:rPr sz="2200" spc="15" dirty="0">
                <a:solidFill>
                  <a:srgbClr val="496591"/>
                </a:solidFill>
                <a:latin typeface="Verdana"/>
                <a:cs typeface="Verdana"/>
              </a:rPr>
              <a:t>e</a:t>
            </a:r>
            <a:r>
              <a:rPr sz="2200" spc="-200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200" spc="-15" dirty="0">
                <a:solidFill>
                  <a:srgbClr val="496591"/>
                </a:solidFill>
                <a:latin typeface="Verdana"/>
                <a:cs typeface="Verdana"/>
              </a:rPr>
              <a:t>li</a:t>
            </a:r>
            <a:r>
              <a:rPr sz="2200" spc="85" dirty="0">
                <a:solidFill>
                  <a:srgbClr val="496591"/>
                </a:solidFill>
                <a:latin typeface="Verdana"/>
                <a:cs typeface="Verdana"/>
              </a:rPr>
              <a:t>c</a:t>
            </a:r>
            <a:r>
              <a:rPr sz="2200" spc="10" dirty="0">
                <a:solidFill>
                  <a:srgbClr val="496591"/>
                </a:solidFill>
                <a:latin typeface="Verdana"/>
                <a:cs typeface="Verdana"/>
              </a:rPr>
              <a:t>e</a:t>
            </a:r>
            <a:r>
              <a:rPr sz="2200" spc="90" dirty="0">
                <a:solidFill>
                  <a:srgbClr val="496591"/>
                </a:solidFill>
                <a:latin typeface="Verdana"/>
                <a:cs typeface="Verdana"/>
              </a:rPr>
              <a:t>n</a:t>
            </a:r>
            <a:r>
              <a:rPr sz="2200" spc="20" dirty="0">
                <a:solidFill>
                  <a:srgbClr val="496591"/>
                </a:solidFill>
                <a:latin typeface="Verdana"/>
                <a:cs typeface="Verdana"/>
              </a:rPr>
              <a:t>ț</a:t>
            </a:r>
            <a:r>
              <a:rPr sz="2200" spc="-25" dirty="0">
                <a:solidFill>
                  <a:srgbClr val="496591"/>
                </a:solidFill>
                <a:latin typeface="Verdana"/>
                <a:cs typeface="Verdana"/>
              </a:rPr>
              <a:t>ă</a:t>
            </a:r>
            <a:r>
              <a:rPr sz="2200" spc="-200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200" spc="114" dirty="0">
                <a:solidFill>
                  <a:srgbClr val="496591"/>
                </a:solidFill>
                <a:latin typeface="Verdana"/>
                <a:cs typeface="Verdana"/>
              </a:rPr>
              <a:t>d</a:t>
            </a:r>
            <a:r>
              <a:rPr sz="2200" spc="80" dirty="0">
                <a:solidFill>
                  <a:srgbClr val="496591"/>
                </a:solidFill>
                <a:latin typeface="Verdana"/>
                <a:cs typeface="Verdana"/>
              </a:rPr>
              <a:t>u</a:t>
            </a:r>
            <a:r>
              <a:rPr sz="2200" spc="-65" dirty="0">
                <a:solidFill>
                  <a:srgbClr val="496591"/>
                </a:solidFill>
                <a:latin typeface="Verdana"/>
                <a:cs typeface="Verdana"/>
              </a:rPr>
              <a:t>r</a:t>
            </a:r>
            <a:r>
              <a:rPr sz="2200" spc="10" dirty="0">
                <a:solidFill>
                  <a:srgbClr val="496591"/>
                </a:solidFill>
                <a:latin typeface="Verdana"/>
                <a:cs typeface="Verdana"/>
              </a:rPr>
              <a:t>e</a:t>
            </a:r>
            <a:r>
              <a:rPr sz="2200" spc="-30" dirty="0">
                <a:solidFill>
                  <a:srgbClr val="496591"/>
                </a:solidFill>
                <a:latin typeface="Verdana"/>
                <a:cs typeface="Verdana"/>
              </a:rPr>
              <a:t>a</a:t>
            </a:r>
            <a:r>
              <a:rPr sz="2200" spc="-40" dirty="0">
                <a:solidFill>
                  <a:srgbClr val="496591"/>
                </a:solidFill>
                <a:latin typeface="Verdana"/>
                <a:cs typeface="Verdana"/>
              </a:rPr>
              <a:t>z</a:t>
            </a:r>
            <a:r>
              <a:rPr sz="2200" spc="-25" dirty="0">
                <a:solidFill>
                  <a:srgbClr val="496591"/>
                </a:solidFill>
                <a:latin typeface="Verdana"/>
                <a:cs typeface="Verdana"/>
              </a:rPr>
              <a:t>ă</a:t>
            </a:r>
            <a:r>
              <a:rPr sz="2200" spc="-200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200" spc="55" dirty="0">
                <a:solidFill>
                  <a:srgbClr val="496591"/>
                </a:solidFill>
                <a:latin typeface="Verdana"/>
                <a:cs typeface="Verdana"/>
              </a:rPr>
              <a:t>4</a:t>
            </a:r>
            <a:r>
              <a:rPr sz="2200" spc="-200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200" spc="-30" dirty="0">
                <a:solidFill>
                  <a:srgbClr val="496591"/>
                </a:solidFill>
                <a:latin typeface="Verdana"/>
                <a:cs typeface="Verdana"/>
              </a:rPr>
              <a:t>a</a:t>
            </a:r>
            <a:r>
              <a:rPr sz="2200" spc="90" dirty="0">
                <a:solidFill>
                  <a:srgbClr val="496591"/>
                </a:solidFill>
                <a:latin typeface="Verdana"/>
                <a:cs typeface="Verdana"/>
              </a:rPr>
              <a:t>n</a:t>
            </a:r>
            <a:r>
              <a:rPr sz="2200" spc="-15" dirty="0">
                <a:solidFill>
                  <a:srgbClr val="496591"/>
                </a:solidFill>
                <a:latin typeface="Verdana"/>
                <a:cs typeface="Verdana"/>
              </a:rPr>
              <a:t>i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651320" y="8620442"/>
            <a:ext cx="7078345" cy="1196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6500"/>
              </a:lnSpc>
              <a:spcBef>
                <a:spcPts val="100"/>
              </a:spcBef>
            </a:pPr>
            <a:r>
              <a:rPr sz="2200" spc="-10" dirty="0">
                <a:solidFill>
                  <a:srgbClr val="496591"/>
                </a:solidFill>
                <a:latin typeface="Verdana"/>
                <a:cs typeface="Verdana"/>
              </a:rPr>
              <a:t>Selecții</a:t>
            </a:r>
            <a:r>
              <a:rPr sz="2200" spc="-5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200" spc="40" dirty="0">
                <a:solidFill>
                  <a:srgbClr val="496591"/>
                </a:solidFill>
                <a:latin typeface="Verdana"/>
                <a:cs typeface="Verdana"/>
              </a:rPr>
              <a:t>pentru</a:t>
            </a:r>
            <a:r>
              <a:rPr sz="2200" spc="45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200" spc="30" dirty="0">
                <a:solidFill>
                  <a:srgbClr val="496591"/>
                </a:solidFill>
                <a:latin typeface="Verdana"/>
                <a:cs typeface="Verdana"/>
              </a:rPr>
              <a:t>mobilități</a:t>
            </a:r>
            <a:r>
              <a:rPr sz="2200" spc="35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200" spc="65" dirty="0">
                <a:solidFill>
                  <a:srgbClr val="496591"/>
                </a:solidFill>
                <a:latin typeface="Verdana"/>
                <a:cs typeface="Verdana"/>
              </a:rPr>
              <a:t>de</a:t>
            </a:r>
            <a:r>
              <a:rPr sz="2200" spc="70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200" spc="35" dirty="0">
                <a:solidFill>
                  <a:srgbClr val="496591"/>
                </a:solidFill>
                <a:latin typeface="Verdana"/>
                <a:cs typeface="Verdana"/>
              </a:rPr>
              <a:t>studiu</a:t>
            </a:r>
            <a:r>
              <a:rPr sz="2200" spc="40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496591"/>
                </a:solidFill>
                <a:latin typeface="Verdana"/>
                <a:cs typeface="Verdana"/>
              </a:rPr>
              <a:t>care</a:t>
            </a:r>
            <a:r>
              <a:rPr sz="2200" spc="5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200" spc="-30" dirty="0">
                <a:solidFill>
                  <a:srgbClr val="496591"/>
                </a:solidFill>
                <a:latin typeface="Verdana"/>
                <a:cs typeface="Verdana"/>
              </a:rPr>
              <a:t>se </a:t>
            </a:r>
            <a:r>
              <a:rPr sz="2200" spc="-25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200" spc="-20" dirty="0">
                <a:solidFill>
                  <a:srgbClr val="496591"/>
                </a:solidFill>
                <a:latin typeface="Verdana"/>
                <a:cs typeface="Verdana"/>
              </a:rPr>
              <a:t>desfășoară </a:t>
            </a:r>
            <a:r>
              <a:rPr sz="2200" spc="40" dirty="0">
                <a:solidFill>
                  <a:srgbClr val="496591"/>
                </a:solidFill>
                <a:latin typeface="Verdana"/>
                <a:cs typeface="Verdana"/>
              </a:rPr>
              <a:t>în </a:t>
            </a:r>
            <a:r>
              <a:rPr sz="2200" spc="-10" dirty="0">
                <a:solidFill>
                  <a:srgbClr val="496591"/>
                </a:solidFill>
                <a:latin typeface="Verdana"/>
                <a:cs typeface="Verdana"/>
              </a:rPr>
              <a:t>același </a:t>
            </a:r>
            <a:r>
              <a:rPr sz="2200" spc="30" dirty="0">
                <a:solidFill>
                  <a:srgbClr val="496591"/>
                </a:solidFill>
                <a:latin typeface="Verdana"/>
                <a:cs typeface="Verdana"/>
              </a:rPr>
              <a:t>an </a:t>
            </a:r>
            <a:r>
              <a:rPr sz="2200" spc="50" dirty="0">
                <a:solidFill>
                  <a:srgbClr val="496591"/>
                </a:solidFill>
                <a:latin typeface="Verdana"/>
                <a:cs typeface="Verdana"/>
              </a:rPr>
              <a:t>academic </a:t>
            </a:r>
            <a:r>
              <a:rPr sz="2200" spc="40" dirty="0">
                <a:solidFill>
                  <a:srgbClr val="496591"/>
                </a:solidFill>
                <a:latin typeface="Verdana"/>
                <a:cs typeface="Verdana"/>
              </a:rPr>
              <a:t>în </a:t>
            </a:r>
            <a:r>
              <a:rPr sz="2200" dirty="0">
                <a:solidFill>
                  <a:srgbClr val="496591"/>
                </a:solidFill>
                <a:latin typeface="Verdana"/>
                <a:cs typeface="Verdana"/>
              </a:rPr>
              <a:t>care </a:t>
            </a:r>
            <a:r>
              <a:rPr sz="2200" spc="-25" dirty="0">
                <a:solidFill>
                  <a:srgbClr val="496591"/>
                </a:solidFill>
                <a:latin typeface="Verdana"/>
                <a:cs typeface="Verdana"/>
              </a:rPr>
              <a:t>are </a:t>
            </a:r>
            <a:r>
              <a:rPr sz="2200" spc="35" dirty="0">
                <a:solidFill>
                  <a:srgbClr val="496591"/>
                </a:solidFill>
                <a:latin typeface="Verdana"/>
                <a:cs typeface="Verdana"/>
              </a:rPr>
              <a:t>loc </a:t>
            </a:r>
            <a:r>
              <a:rPr sz="2200" spc="40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496591"/>
                </a:solidFill>
                <a:latin typeface="Verdana"/>
                <a:cs typeface="Verdana"/>
              </a:rPr>
              <a:t>selecția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3495061" y="587279"/>
            <a:ext cx="3809365" cy="156654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 marR="5080">
              <a:lnSpc>
                <a:spcPts val="5780"/>
              </a:lnSpc>
              <a:spcBef>
                <a:spcPts val="775"/>
              </a:spcBef>
            </a:pPr>
            <a:r>
              <a:rPr sz="5300" b="0" spc="425" dirty="0">
                <a:solidFill>
                  <a:srgbClr val="496591"/>
                </a:solidFill>
                <a:latin typeface="Tahoma"/>
                <a:cs typeface="Tahoma"/>
              </a:rPr>
              <a:t>Condiții </a:t>
            </a:r>
            <a:r>
              <a:rPr sz="5300" b="0" spc="500" dirty="0">
                <a:solidFill>
                  <a:srgbClr val="496591"/>
                </a:solidFill>
                <a:latin typeface="Tahoma"/>
                <a:cs typeface="Tahoma"/>
              </a:rPr>
              <a:t>de </a:t>
            </a:r>
            <a:r>
              <a:rPr sz="5300" b="0" spc="-1645" dirty="0">
                <a:solidFill>
                  <a:srgbClr val="496591"/>
                </a:solidFill>
                <a:latin typeface="Tahoma"/>
                <a:cs typeface="Tahoma"/>
              </a:rPr>
              <a:t> </a:t>
            </a:r>
            <a:r>
              <a:rPr sz="5300" b="0" spc="320" dirty="0">
                <a:solidFill>
                  <a:srgbClr val="496591"/>
                </a:solidFill>
                <a:latin typeface="Tahoma"/>
                <a:cs typeface="Tahoma"/>
              </a:rPr>
              <a:t>e</a:t>
            </a:r>
            <a:r>
              <a:rPr sz="5300" b="0" spc="345" dirty="0">
                <a:solidFill>
                  <a:srgbClr val="496591"/>
                </a:solidFill>
                <a:latin typeface="Tahoma"/>
                <a:cs typeface="Tahoma"/>
              </a:rPr>
              <a:t>l</a:t>
            </a:r>
            <a:r>
              <a:rPr sz="5300" b="0" spc="285" dirty="0">
                <a:solidFill>
                  <a:srgbClr val="496591"/>
                </a:solidFill>
                <a:latin typeface="Tahoma"/>
                <a:cs typeface="Tahoma"/>
              </a:rPr>
              <a:t>i</a:t>
            </a:r>
            <a:r>
              <a:rPr sz="5300" b="0" spc="455" dirty="0">
                <a:solidFill>
                  <a:srgbClr val="496591"/>
                </a:solidFill>
                <a:latin typeface="Tahoma"/>
                <a:cs typeface="Tahoma"/>
              </a:rPr>
              <a:t>g</a:t>
            </a:r>
            <a:r>
              <a:rPr sz="5300" b="0" spc="285" dirty="0">
                <a:solidFill>
                  <a:srgbClr val="496591"/>
                </a:solidFill>
                <a:latin typeface="Tahoma"/>
                <a:cs typeface="Tahoma"/>
              </a:rPr>
              <a:t>i</a:t>
            </a:r>
            <a:r>
              <a:rPr sz="5300" b="0" spc="665" dirty="0">
                <a:solidFill>
                  <a:srgbClr val="496591"/>
                </a:solidFill>
                <a:latin typeface="Tahoma"/>
                <a:cs typeface="Tahoma"/>
              </a:rPr>
              <a:t>b</a:t>
            </a:r>
            <a:r>
              <a:rPr sz="5300" b="0" spc="285" dirty="0">
                <a:solidFill>
                  <a:srgbClr val="496591"/>
                </a:solidFill>
                <a:latin typeface="Tahoma"/>
                <a:cs typeface="Tahoma"/>
              </a:rPr>
              <a:t>i</a:t>
            </a:r>
            <a:r>
              <a:rPr sz="5300" b="0" spc="345" dirty="0">
                <a:solidFill>
                  <a:srgbClr val="496591"/>
                </a:solidFill>
                <a:latin typeface="Tahoma"/>
                <a:cs typeface="Tahoma"/>
              </a:rPr>
              <a:t>l</a:t>
            </a:r>
            <a:r>
              <a:rPr sz="5300" b="0" spc="285" dirty="0">
                <a:solidFill>
                  <a:srgbClr val="496591"/>
                </a:solidFill>
                <a:latin typeface="Tahoma"/>
                <a:cs typeface="Tahoma"/>
              </a:rPr>
              <a:t>i</a:t>
            </a:r>
            <a:r>
              <a:rPr sz="5300" b="0" spc="375" dirty="0">
                <a:solidFill>
                  <a:srgbClr val="496591"/>
                </a:solidFill>
                <a:latin typeface="Tahoma"/>
                <a:cs typeface="Tahoma"/>
              </a:rPr>
              <a:t>t</a:t>
            </a:r>
            <a:r>
              <a:rPr sz="5300" b="0" spc="315" dirty="0">
                <a:solidFill>
                  <a:srgbClr val="496591"/>
                </a:solidFill>
                <a:latin typeface="Tahoma"/>
                <a:cs typeface="Tahoma"/>
              </a:rPr>
              <a:t>a</a:t>
            </a:r>
            <a:r>
              <a:rPr sz="5300" b="0" spc="375" dirty="0">
                <a:solidFill>
                  <a:srgbClr val="496591"/>
                </a:solidFill>
                <a:latin typeface="Tahoma"/>
                <a:cs typeface="Tahoma"/>
              </a:rPr>
              <a:t>t</a:t>
            </a:r>
            <a:r>
              <a:rPr sz="5300" b="0" spc="325" dirty="0">
                <a:solidFill>
                  <a:srgbClr val="496591"/>
                </a:solidFill>
                <a:latin typeface="Tahoma"/>
                <a:cs typeface="Tahoma"/>
              </a:rPr>
              <a:t>e</a:t>
            </a:r>
            <a:endParaRPr sz="5300" dirty="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860461" y="5576498"/>
            <a:ext cx="46831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26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800" spc="22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800" spc="28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800" spc="19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800" spc="22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800" spc="8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800" spc="16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spc="29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800" spc="250" dirty="0">
                <a:solidFill>
                  <a:srgbClr val="FFFFFF"/>
                </a:solidFill>
                <a:latin typeface="Tahoma"/>
                <a:cs typeface="Tahoma"/>
              </a:rPr>
              <a:t>z</a:t>
            </a:r>
            <a:r>
              <a:rPr sz="2800" spc="155" dirty="0">
                <a:solidFill>
                  <a:srgbClr val="FFFFFF"/>
                </a:solidFill>
                <a:latin typeface="Tahoma"/>
                <a:cs typeface="Tahoma"/>
              </a:rPr>
              <a:t>ii</a:t>
            </a:r>
            <a:r>
              <a:rPr sz="28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35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800" spc="15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800" spc="29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8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6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spc="29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800" spc="26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800" spc="18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8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800" spc="-25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28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0" dirty="0">
                <a:solidFill>
                  <a:srgbClr val="FFFFFF"/>
                </a:solidFill>
                <a:latin typeface="Tahoma"/>
                <a:cs typeface="Tahoma"/>
              </a:rPr>
              <a:t>II</a:t>
            </a:r>
            <a:r>
              <a:rPr sz="2800" spc="-25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28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0" dirty="0">
                <a:solidFill>
                  <a:srgbClr val="FFFFFF"/>
                </a:solidFill>
                <a:latin typeface="Tahoma"/>
                <a:cs typeface="Tahoma"/>
              </a:rPr>
              <a:t>III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585646" y="6571208"/>
            <a:ext cx="59429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30" dirty="0">
                <a:solidFill>
                  <a:srgbClr val="496591"/>
                </a:solidFill>
                <a:latin typeface="Verdana"/>
                <a:cs typeface="Verdana"/>
              </a:rPr>
              <a:t>Inclusiv</a:t>
            </a:r>
            <a:r>
              <a:rPr sz="2200" spc="-200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200" spc="25" dirty="0">
                <a:solidFill>
                  <a:srgbClr val="496591"/>
                </a:solidFill>
                <a:latin typeface="Verdana"/>
                <a:cs typeface="Verdana"/>
              </a:rPr>
              <a:t>cei</a:t>
            </a:r>
            <a:r>
              <a:rPr sz="2200" spc="-200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200" spc="-15" dirty="0">
                <a:solidFill>
                  <a:srgbClr val="496591"/>
                </a:solidFill>
                <a:latin typeface="Verdana"/>
                <a:cs typeface="Verdana"/>
              </a:rPr>
              <a:t>aflați</a:t>
            </a:r>
            <a:r>
              <a:rPr sz="2200" spc="-200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200" spc="40" dirty="0">
                <a:solidFill>
                  <a:srgbClr val="496591"/>
                </a:solidFill>
                <a:latin typeface="Verdana"/>
                <a:cs typeface="Verdana"/>
              </a:rPr>
              <a:t>în</a:t>
            </a:r>
            <a:r>
              <a:rPr sz="2200" spc="-200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200" spc="15" dirty="0">
                <a:solidFill>
                  <a:srgbClr val="496591"/>
                </a:solidFill>
                <a:latin typeface="Verdana"/>
                <a:cs typeface="Verdana"/>
              </a:rPr>
              <a:t>perioada</a:t>
            </a:r>
            <a:r>
              <a:rPr sz="2200" spc="-195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200" spc="65" dirty="0">
                <a:solidFill>
                  <a:srgbClr val="496591"/>
                </a:solidFill>
                <a:latin typeface="Verdana"/>
                <a:cs typeface="Verdana"/>
              </a:rPr>
              <a:t>de</a:t>
            </a:r>
            <a:r>
              <a:rPr sz="2200" spc="-200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200" spc="30" dirty="0">
                <a:solidFill>
                  <a:srgbClr val="496591"/>
                </a:solidFill>
                <a:latin typeface="Verdana"/>
                <a:cs typeface="Verdana"/>
              </a:rPr>
              <a:t>prelungire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66074" y="5617259"/>
            <a:ext cx="5234114" cy="4037003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600075" algn="just">
              <a:lnSpc>
                <a:spcPts val="3150"/>
              </a:lnSpc>
              <a:spcBef>
                <a:spcPts val="380"/>
              </a:spcBef>
            </a:pPr>
            <a:r>
              <a:rPr sz="2800" spc="229" dirty="0">
                <a:solidFill>
                  <a:srgbClr val="FFFFFF"/>
                </a:solidFill>
                <a:latin typeface="Tahoma"/>
                <a:cs typeface="Tahoma"/>
              </a:rPr>
              <a:t>Nota</a:t>
            </a:r>
            <a:r>
              <a:rPr sz="28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29" dirty="0">
                <a:solidFill>
                  <a:srgbClr val="FFFFFF"/>
                </a:solidFill>
                <a:latin typeface="Tahoma"/>
                <a:cs typeface="Tahoma"/>
              </a:rPr>
              <a:t>obținută</a:t>
            </a:r>
            <a:r>
              <a:rPr sz="28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75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28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70" dirty="0">
                <a:solidFill>
                  <a:srgbClr val="FFFFFF"/>
                </a:solidFill>
                <a:latin typeface="Tahoma"/>
                <a:cs typeface="Tahoma"/>
              </a:rPr>
              <a:t>interviu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365" dirty="0">
                <a:solidFill>
                  <a:srgbClr val="FFFFFF"/>
                </a:solidFill>
                <a:latin typeface="Tahoma"/>
                <a:cs typeface="Tahoma"/>
              </a:rPr>
              <a:t>minimum</a:t>
            </a:r>
            <a:r>
              <a:rPr sz="28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65" dirty="0">
                <a:solidFill>
                  <a:srgbClr val="FFFFFF"/>
                </a:solidFill>
                <a:latin typeface="Tahoma"/>
                <a:cs typeface="Tahoma"/>
              </a:rPr>
              <a:t>7</a:t>
            </a:r>
            <a:endParaRPr sz="2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500" dirty="0">
              <a:latin typeface="Tahoma"/>
              <a:cs typeface="Tahoma"/>
            </a:endParaRPr>
          </a:p>
          <a:p>
            <a:pPr marL="35560" marR="93345" algn="just">
              <a:lnSpc>
                <a:spcPts val="3150"/>
              </a:lnSpc>
            </a:pPr>
            <a:r>
              <a:rPr sz="2800" spc="204" dirty="0">
                <a:solidFill>
                  <a:srgbClr val="FFFFFF"/>
                </a:solidFill>
                <a:latin typeface="Tahoma"/>
                <a:cs typeface="Tahoma"/>
              </a:rPr>
              <a:t>Dovadă</a:t>
            </a:r>
            <a:r>
              <a:rPr sz="28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7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85" dirty="0">
                <a:solidFill>
                  <a:srgbClr val="FFFFFF"/>
                </a:solidFill>
                <a:latin typeface="Tahoma"/>
                <a:cs typeface="Tahoma"/>
              </a:rPr>
              <a:t>cunoașterii</a:t>
            </a:r>
            <a:r>
              <a:rPr sz="28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60" dirty="0">
                <a:solidFill>
                  <a:srgbClr val="FFFFFF"/>
                </a:solidFill>
                <a:latin typeface="Tahoma"/>
                <a:cs typeface="Tahoma"/>
              </a:rPr>
              <a:t>limbii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6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2800" spc="215" dirty="0">
                <a:solidFill>
                  <a:srgbClr val="FFFFFF"/>
                </a:solidFill>
                <a:latin typeface="Tahoma"/>
                <a:cs typeface="Tahoma"/>
              </a:rPr>
              <a:t>studiu </a:t>
            </a:r>
            <a:r>
              <a:rPr sz="2800" spc="170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2800" spc="160" dirty="0">
                <a:solidFill>
                  <a:srgbClr val="FFFFFF"/>
                </a:solidFill>
                <a:latin typeface="Tahoma"/>
                <a:cs typeface="Tahoma"/>
              </a:rPr>
              <a:t>universității </a:t>
            </a:r>
            <a:r>
              <a:rPr sz="2800" spc="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35" dirty="0">
                <a:solidFill>
                  <a:srgbClr val="FFFFFF"/>
                </a:solidFill>
                <a:latin typeface="Tahoma"/>
                <a:cs typeface="Tahoma"/>
              </a:rPr>
              <a:t>gazdă</a:t>
            </a:r>
            <a:endParaRPr sz="2800" dirty="0">
              <a:latin typeface="Tahoma"/>
              <a:cs typeface="Tahoma"/>
            </a:endParaRPr>
          </a:p>
          <a:p>
            <a:pPr marL="12700" marR="5080" algn="just">
              <a:lnSpc>
                <a:spcPts val="3150"/>
              </a:lnSpc>
              <a:spcBef>
                <a:spcPts val="2540"/>
              </a:spcBef>
            </a:pPr>
            <a:r>
              <a:rPr sz="2600" spc="34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600" spc="26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6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16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600" spc="15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6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56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2600" spc="16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600" spc="15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6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56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2600" spc="26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600" spc="18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600" spc="20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6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35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600" spc="17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6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-445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2600" spc="114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26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18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600" spc="26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600" spc="29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600" spc="15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6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35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600" spc="125" dirty="0">
                <a:solidFill>
                  <a:srgbClr val="FFFFFF"/>
                </a:solidFill>
                <a:latin typeface="Tahoma"/>
                <a:cs typeface="Tahoma"/>
              </a:rPr>
              <a:t>e  </a:t>
            </a:r>
            <a:r>
              <a:rPr sz="2600" spc="235" dirty="0">
                <a:solidFill>
                  <a:srgbClr val="FFFFFF"/>
                </a:solidFill>
                <a:latin typeface="Tahoma"/>
                <a:cs typeface="Tahoma"/>
              </a:rPr>
              <a:t>mobilități </a:t>
            </a:r>
            <a:r>
              <a:rPr sz="2600" spc="210" dirty="0">
                <a:solidFill>
                  <a:srgbClr val="FFFFFF"/>
                </a:solidFill>
                <a:latin typeface="Tahoma"/>
                <a:cs typeface="Tahoma"/>
              </a:rPr>
              <a:t>Erasmus </a:t>
            </a:r>
            <a:r>
              <a:rPr sz="2600" spc="185" dirty="0">
                <a:solidFill>
                  <a:srgbClr val="FFFFFF"/>
                </a:solidFill>
                <a:latin typeface="Tahoma"/>
                <a:cs typeface="Tahoma"/>
              </a:rPr>
              <a:t>într-un </a:t>
            </a:r>
            <a:r>
              <a:rPr sz="2600" spc="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229" dirty="0">
                <a:solidFill>
                  <a:srgbClr val="FFFFFF"/>
                </a:solidFill>
                <a:latin typeface="Tahoma"/>
                <a:cs typeface="Tahoma"/>
              </a:rPr>
              <a:t>ciclu</a:t>
            </a:r>
            <a:r>
              <a:rPr sz="26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26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26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195" dirty="0">
                <a:solidFill>
                  <a:srgbClr val="FFFFFF"/>
                </a:solidFill>
                <a:latin typeface="Tahoma"/>
                <a:cs typeface="Tahoma"/>
              </a:rPr>
              <a:t>studii</a:t>
            </a:r>
            <a:endParaRPr sz="2600" dirty="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632073" y="2560273"/>
            <a:ext cx="5058410" cy="116459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 algn="just">
              <a:lnSpc>
                <a:spcPts val="2930"/>
              </a:lnSpc>
              <a:spcBef>
                <a:spcPts val="355"/>
              </a:spcBef>
            </a:pPr>
            <a:r>
              <a:rPr sz="2600" spc="204" dirty="0">
                <a:solidFill>
                  <a:srgbClr val="FFFFFF"/>
                </a:solidFill>
                <a:latin typeface="Tahoma"/>
                <a:cs typeface="Tahoma"/>
              </a:rPr>
              <a:t>Punctajul </a:t>
            </a:r>
            <a:r>
              <a:rPr sz="2600" spc="155" dirty="0">
                <a:solidFill>
                  <a:srgbClr val="FFFFFF"/>
                </a:solidFill>
                <a:latin typeface="Tahoma"/>
                <a:cs typeface="Tahoma"/>
              </a:rPr>
              <a:t>ECTS </a:t>
            </a:r>
            <a:r>
              <a:rPr sz="2600" spc="160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2600" spc="280" dirty="0">
                <a:solidFill>
                  <a:srgbClr val="FFFFFF"/>
                </a:solidFill>
                <a:latin typeface="Tahoma"/>
                <a:cs typeface="Tahoma"/>
              </a:rPr>
              <a:t>momentul </a:t>
            </a:r>
            <a:r>
              <a:rPr sz="2600" spc="2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155" dirty="0">
                <a:solidFill>
                  <a:srgbClr val="FFFFFF"/>
                </a:solidFill>
                <a:latin typeface="Tahoma"/>
                <a:cs typeface="Tahoma"/>
              </a:rPr>
              <a:t>selecției</a:t>
            </a:r>
            <a:r>
              <a:rPr sz="26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24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26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335" dirty="0">
                <a:solidFill>
                  <a:srgbClr val="FFFFFF"/>
                </a:solidFill>
                <a:latin typeface="Tahoma"/>
                <a:cs typeface="Tahoma"/>
              </a:rPr>
              <a:t>minimum</a:t>
            </a:r>
            <a:r>
              <a:rPr sz="26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140" dirty="0">
                <a:solidFill>
                  <a:srgbClr val="FFFFFF"/>
                </a:solidFill>
                <a:latin typeface="Tahoma"/>
                <a:cs typeface="Tahoma"/>
              </a:rPr>
              <a:t>70%</a:t>
            </a:r>
            <a:r>
              <a:rPr sz="26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245" dirty="0">
                <a:solidFill>
                  <a:srgbClr val="FFFFFF"/>
                </a:solidFill>
                <a:latin typeface="Tahoma"/>
                <a:cs typeface="Tahoma"/>
              </a:rPr>
              <a:t>din </a:t>
            </a:r>
            <a:r>
              <a:rPr sz="2600" spc="-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204" dirty="0">
                <a:solidFill>
                  <a:srgbClr val="FFFFFF"/>
                </a:solidFill>
                <a:latin typeface="Tahoma"/>
                <a:cs typeface="Tahoma"/>
              </a:rPr>
              <a:t>punctajul</a:t>
            </a:r>
            <a:r>
              <a:rPr sz="26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295" dirty="0">
                <a:solidFill>
                  <a:srgbClr val="FFFFFF"/>
                </a:solidFill>
                <a:latin typeface="Tahoma"/>
                <a:cs typeface="Tahoma"/>
              </a:rPr>
              <a:t>maxim</a:t>
            </a:r>
            <a:endParaRPr sz="2600" dirty="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773012" y="1353569"/>
            <a:ext cx="54286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215" dirty="0">
                <a:solidFill>
                  <a:srgbClr val="FFFFFF"/>
                </a:solidFill>
                <a:latin typeface="Tahoma"/>
                <a:cs typeface="Tahoma"/>
              </a:rPr>
              <a:t>Studenții</a:t>
            </a:r>
            <a:r>
              <a:rPr sz="28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20" dirty="0">
                <a:solidFill>
                  <a:srgbClr val="FFFFFF"/>
                </a:solidFill>
                <a:latin typeface="Tahoma"/>
                <a:cs typeface="Tahoma"/>
              </a:rPr>
              <a:t>înmatriculați</a:t>
            </a:r>
            <a:r>
              <a:rPr sz="28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75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28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85" dirty="0">
                <a:solidFill>
                  <a:srgbClr val="FFFFFF"/>
                </a:solidFill>
                <a:latin typeface="Tahoma"/>
                <a:cs typeface="Tahoma"/>
              </a:rPr>
              <a:t>UAIC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89378" y="4007067"/>
            <a:ext cx="5210810" cy="8529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2500" spc="225" dirty="0">
                <a:solidFill>
                  <a:srgbClr val="FFFFFF"/>
                </a:solidFill>
                <a:latin typeface="Tahoma"/>
                <a:cs typeface="Tahoma"/>
              </a:rPr>
              <a:t>Media </a:t>
            </a:r>
            <a:r>
              <a:rPr sz="2500" spc="235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2500" spc="204" dirty="0">
                <a:solidFill>
                  <a:srgbClr val="FFFFFF"/>
                </a:solidFill>
                <a:latin typeface="Tahoma"/>
                <a:cs typeface="Tahoma"/>
              </a:rPr>
              <a:t>admitere </a:t>
            </a:r>
            <a:r>
              <a:rPr sz="2500" spc="325" dirty="0">
                <a:solidFill>
                  <a:srgbClr val="FFFFFF"/>
                </a:solidFill>
                <a:latin typeface="Tahoma"/>
                <a:cs typeface="Tahoma"/>
              </a:rPr>
              <a:t>minimum </a:t>
            </a:r>
            <a:r>
              <a:rPr sz="2500" spc="200" dirty="0">
                <a:solidFill>
                  <a:srgbClr val="FFFFFF"/>
                </a:solidFill>
                <a:latin typeface="Tahoma"/>
                <a:cs typeface="Tahoma"/>
              </a:rPr>
              <a:t>8 </a:t>
            </a:r>
            <a:r>
              <a:rPr sz="2500" spc="-7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spc="31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2500" spc="1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500" spc="254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500" spc="17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500" spc="7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500" spc="23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5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spc="5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500" spc="17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500" spc="229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500" spc="31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500" spc="1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500" spc="254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500" spc="175" dirty="0">
                <a:solidFill>
                  <a:srgbClr val="FFFFFF"/>
                </a:solidFill>
                <a:latin typeface="Tahoma"/>
                <a:cs typeface="Tahoma"/>
              </a:rPr>
              <a:t>ț</a:t>
            </a:r>
            <a:r>
              <a:rPr sz="2500" spc="135" dirty="0">
                <a:solidFill>
                  <a:srgbClr val="FFFFFF"/>
                </a:solidFill>
                <a:latin typeface="Tahoma"/>
                <a:cs typeface="Tahoma"/>
              </a:rPr>
              <a:t>ii</a:t>
            </a:r>
            <a:r>
              <a:rPr sz="25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spc="31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500" spc="13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500" spc="26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5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spc="14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500" spc="254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500" spc="229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500" spc="16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5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spc="-18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500" spc="-22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25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spc="5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500" spc="1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500" spc="50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2500" spc="-21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25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spc="-18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endParaRPr sz="2500" dirty="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585646" y="2283310"/>
            <a:ext cx="488505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265" dirty="0">
                <a:solidFill>
                  <a:srgbClr val="496591"/>
                </a:solidFill>
                <a:latin typeface="Verdana"/>
                <a:cs typeface="Verdana"/>
              </a:rPr>
              <a:t>I</a:t>
            </a:r>
            <a:r>
              <a:rPr sz="2200" spc="90" dirty="0">
                <a:solidFill>
                  <a:srgbClr val="496591"/>
                </a:solidFill>
                <a:latin typeface="Verdana"/>
                <a:cs typeface="Verdana"/>
              </a:rPr>
              <a:t>n</a:t>
            </a:r>
            <a:r>
              <a:rPr sz="2200" spc="114" dirty="0">
                <a:solidFill>
                  <a:srgbClr val="496591"/>
                </a:solidFill>
                <a:latin typeface="Verdana"/>
                <a:cs typeface="Verdana"/>
              </a:rPr>
              <a:t>d</a:t>
            </a:r>
            <a:r>
              <a:rPr sz="2200" spc="-15" dirty="0">
                <a:solidFill>
                  <a:srgbClr val="496591"/>
                </a:solidFill>
                <a:latin typeface="Verdana"/>
                <a:cs typeface="Verdana"/>
              </a:rPr>
              <a:t>i</a:t>
            </a:r>
            <a:r>
              <a:rPr sz="2200" spc="-30" dirty="0">
                <a:solidFill>
                  <a:srgbClr val="496591"/>
                </a:solidFill>
                <a:latin typeface="Verdana"/>
                <a:cs typeface="Verdana"/>
              </a:rPr>
              <a:t>f</a:t>
            </a:r>
            <a:r>
              <a:rPr sz="2200" spc="10" dirty="0">
                <a:solidFill>
                  <a:srgbClr val="496591"/>
                </a:solidFill>
                <a:latin typeface="Verdana"/>
                <a:cs typeface="Verdana"/>
              </a:rPr>
              <a:t>e</a:t>
            </a:r>
            <a:r>
              <a:rPr sz="2200" spc="-65" dirty="0">
                <a:solidFill>
                  <a:srgbClr val="496591"/>
                </a:solidFill>
                <a:latin typeface="Verdana"/>
                <a:cs typeface="Verdana"/>
              </a:rPr>
              <a:t>r</a:t>
            </a:r>
            <a:r>
              <a:rPr sz="2200" spc="10" dirty="0">
                <a:solidFill>
                  <a:srgbClr val="496591"/>
                </a:solidFill>
                <a:latin typeface="Verdana"/>
                <a:cs typeface="Verdana"/>
              </a:rPr>
              <a:t>e</a:t>
            </a:r>
            <a:r>
              <a:rPr sz="2200" spc="90" dirty="0">
                <a:solidFill>
                  <a:srgbClr val="496591"/>
                </a:solidFill>
                <a:latin typeface="Verdana"/>
                <a:cs typeface="Verdana"/>
              </a:rPr>
              <a:t>n</a:t>
            </a:r>
            <a:r>
              <a:rPr sz="2200" spc="25" dirty="0">
                <a:solidFill>
                  <a:srgbClr val="496591"/>
                </a:solidFill>
                <a:latin typeface="Verdana"/>
                <a:cs typeface="Verdana"/>
              </a:rPr>
              <a:t>t</a:t>
            </a:r>
            <a:r>
              <a:rPr sz="2200" spc="-200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200" spc="114" dirty="0">
                <a:solidFill>
                  <a:srgbClr val="496591"/>
                </a:solidFill>
                <a:latin typeface="Verdana"/>
                <a:cs typeface="Verdana"/>
              </a:rPr>
              <a:t>d</a:t>
            </a:r>
            <a:r>
              <a:rPr sz="2200" spc="15" dirty="0">
                <a:solidFill>
                  <a:srgbClr val="496591"/>
                </a:solidFill>
                <a:latin typeface="Verdana"/>
                <a:cs typeface="Verdana"/>
              </a:rPr>
              <a:t>e</a:t>
            </a:r>
            <a:r>
              <a:rPr sz="2200" spc="-200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200" spc="-30" dirty="0">
                <a:solidFill>
                  <a:srgbClr val="496591"/>
                </a:solidFill>
                <a:latin typeface="Verdana"/>
                <a:cs typeface="Verdana"/>
              </a:rPr>
              <a:t>f</a:t>
            </a:r>
            <a:r>
              <a:rPr sz="2200" spc="35" dirty="0">
                <a:solidFill>
                  <a:srgbClr val="496591"/>
                </a:solidFill>
                <a:latin typeface="Verdana"/>
                <a:cs typeface="Verdana"/>
              </a:rPr>
              <a:t>o</a:t>
            </a:r>
            <a:r>
              <a:rPr sz="2200" spc="-65" dirty="0">
                <a:solidFill>
                  <a:srgbClr val="496591"/>
                </a:solidFill>
                <a:latin typeface="Verdana"/>
                <a:cs typeface="Verdana"/>
              </a:rPr>
              <a:t>r</a:t>
            </a:r>
            <a:r>
              <a:rPr sz="2200" spc="185" dirty="0">
                <a:solidFill>
                  <a:srgbClr val="496591"/>
                </a:solidFill>
                <a:latin typeface="Verdana"/>
                <a:cs typeface="Verdana"/>
              </a:rPr>
              <a:t>m</a:t>
            </a:r>
            <a:r>
              <a:rPr sz="2200" spc="-25" dirty="0">
                <a:solidFill>
                  <a:srgbClr val="496591"/>
                </a:solidFill>
                <a:latin typeface="Verdana"/>
                <a:cs typeface="Verdana"/>
              </a:rPr>
              <a:t>a</a:t>
            </a:r>
            <a:r>
              <a:rPr sz="2200" spc="-200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200" spc="114" dirty="0">
                <a:solidFill>
                  <a:srgbClr val="496591"/>
                </a:solidFill>
                <a:latin typeface="Verdana"/>
                <a:cs typeface="Verdana"/>
              </a:rPr>
              <a:t>d</a:t>
            </a:r>
            <a:r>
              <a:rPr sz="2200" spc="15" dirty="0">
                <a:solidFill>
                  <a:srgbClr val="496591"/>
                </a:solidFill>
                <a:latin typeface="Verdana"/>
                <a:cs typeface="Verdana"/>
              </a:rPr>
              <a:t>e</a:t>
            </a:r>
            <a:r>
              <a:rPr sz="2200" spc="-200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200" spc="-15" dirty="0">
                <a:solidFill>
                  <a:srgbClr val="496591"/>
                </a:solidFill>
                <a:latin typeface="Verdana"/>
                <a:cs typeface="Verdana"/>
              </a:rPr>
              <a:t>î</a:t>
            </a:r>
            <a:r>
              <a:rPr sz="2200" spc="90" dirty="0">
                <a:solidFill>
                  <a:srgbClr val="496591"/>
                </a:solidFill>
                <a:latin typeface="Verdana"/>
                <a:cs typeface="Verdana"/>
              </a:rPr>
              <a:t>n</a:t>
            </a:r>
            <a:r>
              <a:rPr sz="2200" spc="-114" dirty="0">
                <a:solidFill>
                  <a:srgbClr val="496591"/>
                </a:solidFill>
                <a:latin typeface="Verdana"/>
                <a:cs typeface="Verdana"/>
              </a:rPr>
              <a:t>v</a:t>
            </a:r>
            <a:r>
              <a:rPr sz="2200" spc="-30" dirty="0">
                <a:solidFill>
                  <a:srgbClr val="496591"/>
                </a:solidFill>
                <a:latin typeface="Verdana"/>
                <a:cs typeface="Verdana"/>
              </a:rPr>
              <a:t>ă</a:t>
            </a:r>
            <a:r>
              <a:rPr sz="2200" spc="20" dirty="0">
                <a:solidFill>
                  <a:srgbClr val="496591"/>
                </a:solidFill>
                <a:latin typeface="Verdana"/>
                <a:cs typeface="Verdana"/>
              </a:rPr>
              <a:t>ț</a:t>
            </a:r>
            <a:r>
              <a:rPr sz="2200" spc="-30" dirty="0">
                <a:solidFill>
                  <a:srgbClr val="496591"/>
                </a:solidFill>
                <a:latin typeface="Verdana"/>
                <a:cs typeface="Verdana"/>
              </a:rPr>
              <a:t>ă</a:t>
            </a:r>
            <a:r>
              <a:rPr sz="2200" spc="185" dirty="0">
                <a:solidFill>
                  <a:srgbClr val="496591"/>
                </a:solidFill>
                <a:latin typeface="Verdana"/>
                <a:cs typeface="Verdana"/>
              </a:rPr>
              <a:t>m</a:t>
            </a:r>
            <a:r>
              <a:rPr sz="2200" spc="-30" dirty="0">
                <a:solidFill>
                  <a:srgbClr val="496591"/>
                </a:solidFill>
                <a:latin typeface="Verdana"/>
                <a:cs typeface="Verdana"/>
              </a:rPr>
              <a:t>â</a:t>
            </a:r>
            <a:r>
              <a:rPr sz="2200" spc="90" dirty="0">
                <a:solidFill>
                  <a:srgbClr val="496591"/>
                </a:solidFill>
                <a:latin typeface="Verdana"/>
                <a:cs typeface="Verdana"/>
              </a:rPr>
              <a:t>n</a:t>
            </a:r>
            <a:r>
              <a:rPr sz="2200" spc="25" dirty="0">
                <a:solidFill>
                  <a:srgbClr val="496591"/>
                </a:solidFill>
                <a:latin typeface="Verdana"/>
                <a:cs typeface="Verdana"/>
              </a:rPr>
              <a:t>t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6023"/>
            <a:ext cx="11227120" cy="1010280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551565" y="587505"/>
            <a:ext cx="598995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o-RO" sz="4200" b="1" spc="120" dirty="0">
                <a:solidFill>
                  <a:srgbClr val="496591"/>
                </a:solidFill>
                <a:latin typeface="Tahoma"/>
                <a:cs typeface="Tahoma"/>
              </a:rPr>
              <a:t>Calendarul selecției</a:t>
            </a:r>
            <a:endParaRPr sz="42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490077" y="2155669"/>
            <a:ext cx="4156710" cy="31749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4999"/>
              </a:lnSpc>
              <a:spcBef>
                <a:spcPts val="100"/>
              </a:spcBef>
            </a:pPr>
            <a:r>
              <a:rPr lang="ro-RO" sz="2200" b="1" u="sng" spc="215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10-25 martie</a:t>
            </a:r>
            <a:r>
              <a:rPr lang="en-US" sz="2200" b="1" spc="215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: </a:t>
            </a:r>
            <a:r>
              <a:rPr lang="en-US" sz="2200" b="0" spc="245" dirty="0" err="1">
                <a:solidFill>
                  <a:srgbClr val="3B649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depunerea</a:t>
            </a:r>
            <a:r>
              <a:rPr lang="en-US" sz="2200" b="0" spc="-204" dirty="0">
                <a:solidFill>
                  <a:srgbClr val="3B649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en-US" sz="2200" b="0" spc="190" dirty="0" err="1">
                <a:solidFill>
                  <a:srgbClr val="3B649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dosarelor</a:t>
            </a:r>
            <a:r>
              <a:rPr lang="en-US" sz="2200" b="0" spc="-204" dirty="0">
                <a:solidFill>
                  <a:srgbClr val="3B649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en-US" sz="2200" b="0" spc="285" dirty="0">
                <a:solidFill>
                  <a:srgbClr val="3B649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de </a:t>
            </a:r>
            <a:r>
              <a:rPr lang="en-US" sz="2200" b="0" spc="-925" dirty="0">
                <a:solidFill>
                  <a:srgbClr val="3B649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en-US" sz="2200" b="0" spc="245" dirty="0" err="1">
                <a:solidFill>
                  <a:srgbClr val="3B649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candidatur</a:t>
            </a:r>
            <a:r>
              <a:rPr lang="ro-RO" sz="2200" b="0" spc="245" dirty="0">
                <a:solidFill>
                  <a:srgbClr val="3B649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ă</a:t>
            </a:r>
            <a:r>
              <a:rPr lang="en-US" sz="2200" b="0" spc="245" dirty="0">
                <a:solidFill>
                  <a:srgbClr val="3B649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la </a:t>
            </a:r>
            <a:r>
              <a:rPr lang="en-US" sz="2200" b="0" spc="245" dirty="0" err="1">
                <a:solidFill>
                  <a:srgbClr val="3B649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facultate</a:t>
            </a:r>
            <a:endParaRPr lang="ro-RO" sz="2200" b="0" spc="245" dirty="0">
              <a:solidFill>
                <a:srgbClr val="3B6491"/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12700" marR="5080" indent="-635" algn="ctr">
              <a:lnSpc>
                <a:spcPct val="114999"/>
              </a:lnSpc>
              <a:spcBef>
                <a:spcPts val="100"/>
              </a:spcBef>
            </a:pPr>
            <a:r>
              <a:rPr lang="en-US" sz="2200" b="0" spc="245" dirty="0">
                <a:solidFill>
                  <a:srgbClr val="3B649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</a:p>
          <a:p>
            <a:pPr marL="12700" marR="5080" indent="-635" algn="ctr">
              <a:lnSpc>
                <a:spcPct val="114999"/>
              </a:lnSpc>
              <a:spcBef>
                <a:spcPts val="100"/>
              </a:spcBef>
            </a:pPr>
            <a:r>
              <a:rPr lang="en-US" sz="2200" b="1" u="sng" spc="-114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2</a:t>
            </a:r>
            <a:r>
              <a:rPr lang="en-US" sz="2200" b="1" u="sng" spc="15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8</a:t>
            </a:r>
            <a:r>
              <a:rPr lang="en-US" sz="2200" b="1" u="sng" spc="-185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en-US" sz="2200" b="1" u="sng" spc="250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m</a:t>
            </a:r>
            <a:r>
              <a:rPr lang="en-US" sz="2200" b="1" u="sng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a</a:t>
            </a:r>
            <a:r>
              <a:rPr lang="en-US" sz="2200" b="1" u="sng" spc="-20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r</a:t>
            </a:r>
            <a:r>
              <a:rPr lang="en-US" sz="2200" b="1" u="sng" spc="55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</a:t>
            </a:r>
            <a:r>
              <a:rPr lang="en-US" sz="2200" b="1" u="sng" spc="25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i</a:t>
            </a:r>
            <a:r>
              <a:rPr lang="en-US" sz="2200" b="1" u="sng" spc="20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</a:t>
            </a:r>
            <a:r>
              <a:rPr lang="en-US" sz="2200" b="1" u="sng" spc="-185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en-US" sz="2200" b="1" u="sng" spc="-175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-</a:t>
            </a:r>
            <a:r>
              <a:rPr lang="en-US" sz="2200" b="1" u="sng" spc="-185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en-US" sz="2200" b="1" u="sng" spc="-675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1</a:t>
            </a:r>
            <a:r>
              <a:rPr lang="en-US" sz="2200" b="1" u="sng" spc="-185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ro-RO" sz="2200" b="1" u="sng" spc="-185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en-US" sz="2200" b="1" u="sng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a</a:t>
            </a:r>
            <a:r>
              <a:rPr lang="en-US" sz="2200" b="1" u="sng" spc="165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p</a:t>
            </a:r>
            <a:r>
              <a:rPr lang="en-US" sz="2200" b="1" u="sng" spc="-20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r</a:t>
            </a:r>
            <a:r>
              <a:rPr lang="en-US" sz="2200" b="1" u="sng" spc="25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i</a:t>
            </a:r>
            <a:r>
              <a:rPr lang="en-US" sz="2200" b="1" u="sng" spc="55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l</a:t>
            </a:r>
            <a:r>
              <a:rPr lang="en-US" sz="2200" b="1" u="sng" spc="25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i</a:t>
            </a:r>
            <a:r>
              <a:rPr lang="en-US" sz="2200" b="1" u="sng" spc="20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</a:t>
            </a:r>
            <a:r>
              <a:rPr lang="en-US" sz="2200" b="1" spc="-335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: </a:t>
            </a:r>
            <a:r>
              <a:rPr lang="en-US" sz="2200" b="1" spc="-3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en-US" sz="2200" spc="185" dirty="0" err="1">
                <a:solidFill>
                  <a:srgbClr val="3B649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interviu</a:t>
            </a:r>
            <a:r>
              <a:rPr lang="en-US" sz="2200" spc="185" dirty="0">
                <a:solidFill>
                  <a:srgbClr val="3B649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ro-RO" sz="2200" spc="114" dirty="0">
                <a:solidFill>
                  <a:srgbClr val="3B649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ș</a:t>
            </a:r>
            <a:r>
              <a:rPr lang="en-US" sz="2200" spc="114" dirty="0" err="1">
                <a:solidFill>
                  <a:srgbClr val="3B649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i</a:t>
            </a:r>
            <a:r>
              <a:rPr lang="en-US" sz="2200" spc="114" dirty="0">
                <a:solidFill>
                  <a:srgbClr val="3B649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en-US" sz="2200" spc="140" dirty="0" err="1">
                <a:solidFill>
                  <a:srgbClr val="3B649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afi</a:t>
            </a:r>
            <a:r>
              <a:rPr lang="ro-RO" sz="2200" spc="140" dirty="0">
                <a:solidFill>
                  <a:srgbClr val="3B649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ș</a:t>
            </a:r>
            <a:r>
              <a:rPr lang="en-US" sz="2200" spc="140" dirty="0">
                <a:solidFill>
                  <a:srgbClr val="3B649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area </a:t>
            </a:r>
            <a:r>
              <a:rPr lang="en-US" sz="2200" spc="145" dirty="0">
                <a:solidFill>
                  <a:srgbClr val="3B649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en-US" sz="2200" spc="195" dirty="0" err="1">
                <a:solidFill>
                  <a:srgbClr val="3B649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rezultatelor</a:t>
            </a: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12700" marR="5080" indent="-635" algn="ctr">
              <a:lnSpc>
                <a:spcPct val="114999"/>
              </a:lnSpc>
              <a:spcBef>
                <a:spcPts val="100"/>
              </a:spcBef>
            </a:pPr>
            <a:endParaRPr sz="25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927189" y="5563400"/>
            <a:ext cx="3550285" cy="1339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999"/>
              </a:lnSpc>
              <a:spcBef>
                <a:spcPts val="100"/>
              </a:spcBef>
            </a:pPr>
            <a:r>
              <a:rPr sz="2500" spc="130" dirty="0">
                <a:solidFill>
                  <a:srgbClr val="496591"/>
                </a:solidFill>
                <a:latin typeface="Verdana"/>
                <a:cs typeface="Verdana"/>
              </a:rPr>
              <a:t>d</a:t>
            </a:r>
            <a:r>
              <a:rPr sz="2500" spc="45" dirty="0">
                <a:solidFill>
                  <a:srgbClr val="496591"/>
                </a:solidFill>
                <a:latin typeface="Verdana"/>
                <a:cs typeface="Verdana"/>
              </a:rPr>
              <a:t>o</a:t>
            </a:r>
            <a:r>
              <a:rPr sz="2500" spc="-35" dirty="0">
                <a:solidFill>
                  <a:srgbClr val="496591"/>
                </a:solidFill>
                <a:latin typeface="Verdana"/>
                <a:cs typeface="Verdana"/>
              </a:rPr>
              <a:t>a</a:t>
            </a:r>
            <a:r>
              <a:rPr sz="2500" spc="-65" dirty="0">
                <a:solidFill>
                  <a:srgbClr val="496591"/>
                </a:solidFill>
                <a:latin typeface="Verdana"/>
                <a:cs typeface="Verdana"/>
              </a:rPr>
              <a:t>r</a:t>
            </a:r>
            <a:r>
              <a:rPr sz="2500" spc="-225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500" spc="130" dirty="0">
                <a:solidFill>
                  <a:srgbClr val="496591"/>
                </a:solidFill>
                <a:latin typeface="Verdana"/>
                <a:cs typeface="Verdana"/>
              </a:rPr>
              <a:t>p</a:t>
            </a:r>
            <a:r>
              <a:rPr sz="2500" spc="15" dirty="0">
                <a:solidFill>
                  <a:srgbClr val="496591"/>
                </a:solidFill>
                <a:latin typeface="Verdana"/>
                <a:cs typeface="Verdana"/>
              </a:rPr>
              <a:t>e</a:t>
            </a:r>
            <a:r>
              <a:rPr sz="2500" spc="105" dirty="0">
                <a:solidFill>
                  <a:srgbClr val="496591"/>
                </a:solidFill>
                <a:latin typeface="Verdana"/>
                <a:cs typeface="Verdana"/>
              </a:rPr>
              <a:t>n</a:t>
            </a:r>
            <a:r>
              <a:rPr sz="2500" spc="20" dirty="0">
                <a:solidFill>
                  <a:srgbClr val="496591"/>
                </a:solidFill>
                <a:latin typeface="Verdana"/>
                <a:cs typeface="Verdana"/>
              </a:rPr>
              <a:t>t</a:t>
            </a:r>
            <a:r>
              <a:rPr sz="2500" spc="-70" dirty="0">
                <a:solidFill>
                  <a:srgbClr val="496591"/>
                </a:solidFill>
                <a:latin typeface="Verdana"/>
                <a:cs typeface="Verdana"/>
              </a:rPr>
              <a:t>r</a:t>
            </a:r>
            <a:r>
              <a:rPr sz="2500" spc="100" dirty="0">
                <a:solidFill>
                  <a:srgbClr val="496591"/>
                </a:solidFill>
                <a:latin typeface="Verdana"/>
                <a:cs typeface="Verdana"/>
              </a:rPr>
              <a:t>u</a:t>
            </a:r>
            <a:r>
              <a:rPr sz="2500" spc="-225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500" spc="215" dirty="0">
                <a:solidFill>
                  <a:srgbClr val="496591"/>
                </a:solidFill>
                <a:latin typeface="Verdana"/>
                <a:cs typeface="Verdana"/>
              </a:rPr>
              <a:t>m</a:t>
            </a:r>
            <a:r>
              <a:rPr sz="2500" spc="45" dirty="0">
                <a:solidFill>
                  <a:srgbClr val="496591"/>
                </a:solidFill>
                <a:latin typeface="Verdana"/>
                <a:cs typeface="Verdana"/>
              </a:rPr>
              <a:t>o</a:t>
            </a:r>
            <a:r>
              <a:rPr sz="2500" spc="130" dirty="0">
                <a:solidFill>
                  <a:srgbClr val="496591"/>
                </a:solidFill>
                <a:latin typeface="Verdana"/>
                <a:cs typeface="Verdana"/>
              </a:rPr>
              <a:t>b</a:t>
            </a:r>
            <a:r>
              <a:rPr sz="2500" spc="-15" dirty="0">
                <a:solidFill>
                  <a:srgbClr val="496591"/>
                </a:solidFill>
                <a:latin typeface="Verdana"/>
                <a:cs typeface="Verdana"/>
              </a:rPr>
              <a:t>ili</a:t>
            </a:r>
            <a:r>
              <a:rPr sz="2500" spc="20" dirty="0">
                <a:solidFill>
                  <a:srgbClr val="496591"/>
                </a:solidFill>
                <a:latin typeface="Verdana"/>
                <a:cs typeface="Verdana"/>
              </a:rPr>
              <a:t>t</a:t>
            </a:r>
            <a:r>
              <a:rPr sz="2500" spc="-35" dirty="0">
                <a:solidFill>
                  <a:srgbClr val="496591"/>
                </a:solidFill>
                <a:latin typeface="Verdana"/>
                <a:cs typeface="Verdana"/>
              </a:rPr>
              <a:t>ă</a:t>
            </a:r>
            <a:r>
              <a:rPr sz="2500" spc="20" dirty="0">
                <a:solidFill>
                  <a:srgbClr val="496591"/>
                </a:solidFill>
                <a:latin typeface="Verdana"/>
                <a:cs typeface="Verdana"/>
              </a:rPr>
              <a:t>ț</a:t>
            </a:r>
            <a:r>
              <a:rPr sz="2500" spc="-20" dirty="0">
                <a:solidFill>
                  <a:srgbClr val="496591"/>
                </a:solidFill>
                <a:latin typeface="Verdana"/>
                <a:cs typeface="Verdana"/>
              </a:rPr>
              <a:t>i  </a:t>
            </a:r>
            <a:r>
              <a:rPr sz="2500" spc="130" dirty="0">
                <a:solidFill>
                  <a:srgbClr val="496591"/>
                </a:solidFill>
                <a:latin typeface="Verdana"/>
                <a:cs typeface="Verdana"/>
              </a:rPr>
              <a:t>d</a:t>
            </a:r>
            <a:r>
              <a:rPr sz="2500" spc="15" dirty="0">
                <a:solidFill>
                  <a:srgbClr val="496591"/>
                </a:solidFill>
                <a:latin typeface="Verdana"/>
                <a:cs typeface="Verdana"/>
              </a:rPr>
              <a:t>e</a:t>
            </a:r>
            <a:r>
              <a:rPr sz="2500" spc="-85" dirty="0">
                <a:solidFill>
                  <a:srgbClr val="496591"/>
                </a:solidFill>
                <a:latin typeface="Verdana"/>
                <a:cs typeface="Verdana"/>
              </a:rPr>
              <a:t>s</a:t>
            </a:r>
            <a:r>
              <a:rPr sz="2500" spc="-35" dirty="0">
                <a:solidFill>
                  <a:srgbClr val="496591"/>
                </a:solidFill>
                <a:latin typeface="Verdana"/>
                <a:cs typeface="Verdana"/>
              </a:rPr>
              <a:t>fă</a:t>
            </a:r>
            <a:r>
              <a:rPr sz="2500" spc="-85" dirty="0">
                <a:solidFill>
                  <a:srgbClr val="496591"/>
                </a:solidFill>
                <a:latin typeface="Verdana"/>
                <a:cs typeface="Verdana"/>
              </a:rPr>
              <a:t>ș</a:t>
            </a:r>
            <a:r>
              <a:rPr sz="2500" spc="95" dirty="0">
                <a:solidFill>
                  <a:srgbClr val="496591"/>
                </a:solidFill>
                <a:latin typeface="Verdana"/>
                <a:cs typeface="Verdana"/>
              </a:rPr>
              <a:t>u</a:t>
            </a:r>
            <a:r>
              <a:rPr sz="2500" spc="-70" dirty="0">
                <a:solidFill>
                  <a:srgbClr val="496591"/>
                </a:solidFill>
                <a:latin typeface="Verdana"/>
                <a:cs typeface="Verdana"/>
              </a:rPr>
              <a:t>r</a:t>
            </a:r>
            <a:r>
              <a:rPr sz="2500" spc="-35" dirty="0">
                <a:solidFill>
                  <a:srgbClr val="496591"/>
                </a:solidFill>
                <a:latin typeface="Verdana"/>
                <a:cs typeface="Verdana"/>
              </a:rPr>
              <a:t>a</a:t>
            </a:r>
            <a:r>
              <a:rPr sz="2500" spc="20" dirty="0">
                <a:solidFill>
                  <a:srgbClr val="496591"/>
                </a:solidFill>
                <a:latin typeface="Verdana"/>
                <a:cs typeface="Verdana"/>
              </a:rPr>
              <a:t>te</a:t>
            </a:r>
            <a:r>
              <a:rPr sz="2500" spc="-225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500" spc="-15" dirty="0">
                <a:solidFill>
                  <a:srgbClr val="496591"/>
                </a:solidFill>
                <a:latin typeface="Verdana"/>
                <a:cs typeface="Verdana"/>
              </a:rPr>
              <a:t>î</a:t>
            </a:r>
            <a:r>
              <a:rPr sz="2500" spc="110" dirty="0">
                <a:solidFill>
                  <a:srgbClr val="496591"/>
                </a:solidFill>
                <a:latin typeface="Verdana"/>
                <a:cs typeface="Verdana"/>
              </a:rPr>
              <a:t>n</a:t>
            </a:r>
            <a:r>
              <a:rPr sz="2500" spc="-225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500" spc="-35" dirty="0">
                <a:solidFill>
                  <a:srgbClr val="496591"/>
                </a:solidFill>
                <a:latin typeface="Verdana"/>
                <a:cs typeface="Verdana"/>
              </a:rPr>
              <a:t>a</a:t>
            </a:r>
            <a:r>
              <a:rPr sz="2500" spc="-15" dirty="0">
                <a:solidFill>
                  <a:srgbClr val="496591"/>
                </a:solidFill>
                <a:latin typeface="Verdana"/>
                <a:cs typeface="Verdana"/>
              </a:rPr>
              <a:t>l</a:t>
            </a:r>
            <a:r>
              <a:rPr sz="2500" spc="-225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500" spc="-175" dirty="0">
                <a:solidFill>
                  <a:srgbClr val="496591"/>
                </a:solidFill>
                <a:latin typeface="Verdana"/>
                <a:cs typeface="Verdana"/>
              </a:rPr>
              <a:t>2</a:t>
            </a:r>
            <a:r>
              <a:rPr sz="2500" spc="-190" dirty="0">
                <a:solidFill>
                  <a:srgbClr val="496591"/>
                </a:solidFill>
                <a:latin typeface="Verdana"/>
                <a:cs typeface="Verdana"/>
              </a:rPr>
              <a:t>-</a:t>
            </a:r>
            <a:r>
              <a:rPr sz="2500" spc="-15" dirty="0">
                <a:solidFill>
                  <a:srgbClr val="496591"/>
                </a:solidFill>
                <a:latin typeface="Verdana"/>
                <a:cs typeface="Verdana"/>
              </a:rPr>
              <a:t>l</a:t>
            </a:r>
            <a:r>
              <a:rPr sz="2500" spc="15" dirty="0">
                <a:solidFill>
                  <a:srgbClr val="496591"/>
                </a:solidFill>
                <a:latin typeface="Verdana"/>
                <a:cs typeface="Verdana"/>
              </a:rPr>
              <a:t>e</a:t>
            </a:r>
            <a:r>
              <a:rPr sz="2500" spc="-20" dirty="0">
                <a:solidFill>
                  <a:srgbClr val="496591"/>
                </a:solidFill>
                <a:latin typeface="Verdana"/>
                <a:cs typeface="Verdana"/>
              </a:rPr>
              <a:t>a  </a:t>
            </a:r>
            <a:r>
              <a:rPr sz="2500" spc="15" dirty="0">
                <a:solidFill>
                  <a:srgbClr val="496591"/>
                </a:solidFill>
                <a:latin typeface="Verdana"/>
                <a:cs typeface="Verdana"/>
              </a:rPr>
              <a:t>semestru</a:t>
            </a:r>
            <a:endParaRPr sz="25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25425" y="3176333"/>
            <a:ext cx="2127836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555" dirty="0">
                <a:solidFill>
                  <a:srgbClr val="496591"/>
                </a:solidFill>
                <a:latin typeface="Tahoma"/>
                <a:cs typeface="Tahoma"/>
              </a:rPr>
              <a:t>M</a:t>
            </a:r>
            <a:r>
              <a:rPr sz="3600" spc="495" dirty="0">
                <a:solidFill>
                  <a:srgbClr val="496591"/>
                </a:solidFill>
                <a:latin typeface="Tahoma"/>
                <a:cs typeface="Tahoma"/>
              </a:rPr>
              <a:t>A</a:t>
            </a:r>
            <a:r>
              <a:rPr sz="3600" spc="365" dirty="0">
                <a:solidFill>
                  <a:srgbClr val="496591"/>
                </a:solidFill>
                <a:latin typeface="Tahoma"/>
                <a:cs typeface="Tahoma"/>
              </a:rPr>
              <a:t>R</a:t>
            </a:r>
            <a:r>
              <a:rPr sz="3600" spc="-20" dirty="0">
                <a:solidFill>
                  <a:srgbClr val="496591"/>
                </a:solidFill>
                <a:latin typeface="Tahoma"/>
                <a:cs typeface="Tahoma"/>
              </a:rPr>
              <a:t>T</a:t>
            </a:r>
            <a:r>
              <a:rPr sz="3600" spc="-260" dirty="0">
                <a:solidFill>
                  <a:srgbClr val="496591"/>
                </a:solidFill>
                <a:latin typeface="Tahoma"/>
                <a:cs typeface="Tahoma"/>
              </a:rPr>
              <a:t>I</a:t>
            </a:r>
            <a:r>
              <a:rPr sz="3600" spc="340" dirty="0">
                <a:solidFill>
                  <a:srgbClr val="496591"/>
                </a:solidFill>
                <a:latin typeface="Tahoma"/>
                <a:cs typeface="Tahoma"/>
              </a:rPr>
              <a:t>E</a:t>
            </a:r>
            <a:endParaRPr lang="ro-RO" sz="3600" spc="340" dirty="0">
              <a:solidFill>
                <a:srgbClr val="496591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o-RO" sz="3600" spc="340" dirty="0">
                <a:solidFill>
                  <a:srgbClr val="496591"/>
                </a:solidFill>
                <a:latin typeface="Tahoma"/>
                <a:cs typeface="Tahoma"/>
              </a:rPr>
              <a:t>APRILIE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03518" y="5479616"/>
            <a:ext cx="2863850" cy="108839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89535" marR="5080" indent="-77470">
              <a:lnSpc>
                <a:spcPts val="4050"/>
              </a:lnSpc>
              <a:spcBef>
                <a:spcPts val="459"/>
              </a:spcBef>
            </a:pPr>
            <a:r>
              <a:rPr sz="3600" spc="365" dirty="0">
                <a:solidFill>
                  <a:srgbClr val="496591"/>
                </a:solidFill>
                <a:latin typeface="Tahoma"/>
                <a:cs typeface="Tahoma"/>
              </a:rPr>
              <a:t>O</a:t>
            </a:r>
            <a:r>
              <a:rPr sz="3600" spc="345" dirty="0">
                <a:solidFill>
                  <a:srgbClr val="496591"/>
                </a:solidFill>
                <a:latin typeface="Tahoma"/>
                <a:cs typeface="Tahoma"/>
              </a:rPr>
              <a:t>C</a:t>
            </a:r>
            <a:r>
              <a:rPr sz="3600" spc="-20" dirty="0">
                <a:solidFill>
                  <a:srgbClr val="496591"/>
                </a:solidFill>
                <a:latin typeface="Tahoma"/>
                <a:cs typeface="Tahoma"/>
              </a:rPr>
              <a:t>T</a:t>
            </a:r>
            <a:r>
              <a:rPr sz="3600" spc="365" dirty="0">
                <a:solidFill>
                  <a:srgbClr val="496591"/>
                </a:solidFill>
                <a:latin typeface="Tahoma"/>
                <a:cs typeface="Tahoma"/>
              </a:rPr>
              <a:t>O</a:t>
            </a:r>
            <a:r>
              <a:rPr sz="3600" spc="555" dirty="0">
                <a:solidFill>
                  <a:srgbClr val="496591"/>
                </a:solidFill>
                <a:latin typeface="Tahoma"/>
                <a:cs typeface="Tahoma"/>
              </a:rPr>
              <a:t>M</a:t>
            </a:r>
            <a:r>
              <a:rPr sz="3600" spc="415" dirty="0">
                <a:solidFill>
                  <a:srgbClr val="496591"/>
                </a:solidFill>
                <a:latin typeface="Tahoma"/>
                <a:cs typeface="Tahoma"/>
              </a:rPr>
              <a:t>B</a:t>
            </a:r>
            <a:r>
              <a:rPr sz="3600" spc="365" dirty="0">
                <a:solidFill>
                  <a:srgbClr val="496591"/>
                </a:solidFill>
                <a:latin typeface="Tahoma"/>
                <a:cs typeface="Tahoma"/>
              </a:rPr>
              <a:t>R</a:t>
            </a:r>
            <a:r>
              <a:rPr sz="3600" spc="-260" dirty="0">
                <a:solidFill>
                  <a:srgbClr val="496591"/>
                </a:solidFill>
                <a:latin typeface="Tahoma"/>
                <a:cs typeface="Tahoma"/>
              </a:rPr>
              <a:t>I</a:t>
            </a:r>
            <a:r>
              <a:rPr sz="3600" spc="240" dirty="0">
                <a:solidFill>
                  <a:srgbClr val="496591"/>
                </a:solidFill>
                <a:latin typeface="Tahoma"/>
                <a:cs typeface="Tahoma"/>
              </a:rPr>
              <a:t>E  </a:t>
            </a:r>
            <a:r>
              <a:rPr sz="3600" spc="254" dirty="0">
                <a:solidFill>
                  <a:srgbClr val="496591"/>
                </a:solidFill>
                <a:latin typeface="Tahoma"/>
                <a:cs typeface="Tahoma"/>
              </a:rPr>
              <a:t>NOIEMBRIE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5662" y="406959"/>
            <a:ext cx="632841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35" dirty="0">
                <a:solidFill>
                  <a:srgbClr val="496591"/>
                </a:solidFill>
              </a:rPr>
              <a:t>D</a:t>
            </a:r>
            <a:r>
              <a:rPr sz="4500" spc="80" dirty="0">
                <a:solidFill>
                  <a:srgbClr val="496591"/>
                </a:solidFill>
              </a:rPr>
              <a:t>o</a:t>
            </a:r>
            <a:r>
              <a:rPr sz="4500" spc="150" dirty="0">
                <a:solidFill>
                  <a:srgbClr val="496591"/>
                </a:solidFill>
              </a:rPr>
              <a:t>c</a:t>
            </a:r>
            <a:r>
              <a:rPr sz="4500" spc="95" dirty="0">
                <a:solidFill>
                  <a:srgbClr val="496591"/>
                </a:solidFill>
              </a:rPr>
              <a:t>u</a:t>
            </a:r>
            <a:r>
              <a:rPr sz="4500" spc="370" dirty="0">
                <a:solidFill>
                  <a:srgbClr val="496591"/>
                </a:solidFill>
              </a:rPr>
              <a:t>m</a:t>
            </a:r>
            <a:r>
              <a:rPr sz="4500" spc="30" dirty="0">
                <a:solidFill>
                  <a:srgbClr val="496591"/>
                </a:solidFill>
              </a:rPr>
              <a:t>e</a:t>
            </a:r>
            <a:r>
              <a:rPr sz="4500" spc="140" dirty="0">
                <a:solidFill>
                  <a:srgbClr val="496591"/>
                </a:solidFill>
              </a:rPr>
              <a:t>n</a:t>
            </a:r>
            <a:r>
              <a:rPr sz="4500" spc="80" dirty="0">
                <a:solidFill>
                  <a:srgbClr val="496591"/>
                </a:solidFill>
              </a:rPr>
              <a:t>t</a:t>
            </a:r>
            <a:r>
              <a:rPr sz="4500" spc="35" dirty="0">
                <a:solidFill>
                  <a:srgbClr val="496591"/>
                </a:solidFill>
              </a:rPr>
              <a:t>e</a:t>
            </a:r>
            <a:r>
              <a:rPr sz="4500" spc="-275" dirty="0">
                <a:solidFill>
                  <a:srgbClr val="496591"/>
                </a:solidFill>
              </a:rPr>
              <a:t> </a:t>
            </a:r>
            <a:r>
              <a:rPr sz="4500" spc="140" dirty="0">
                <a:solidFill>
                  <a:srgbClr val="496591"/>
                </a:solidFill>
              </a:rPr>
              <a:t>n</a:t>
            </a:r>
            <a:r>
              <a:rPr sz="4500" spc="30" dirty="0">
                <a:solidFill>
                  <a:srgbClr val="496591"/>
                </a:solidFill>
              </a:rPr>
              <a:t>e</a:t>
            </a:r>
            <a:r>
              <a:rPr sz="4500" spc="150" dirty="0">
                <a:solidFill>
                  <a:srgbClr val="496591"/>
                </a:solidFill>
              </a:rPr>
              <a:t>c</a:t>
            </a:r>
            <a:r>
              <a:rPr sz="4500" spc="30" dirty="0">
                <a:solidFill>
                  <a:srgbClr val="496591"/>
                </a:solidFill>
              </a:rPr>
              <a:t>e</a:t>
            </a:r>
            <a:r>
              <a:rPr sz="4500" spc="-15" dirty="0">
                <a:solidFill>
                  <a:srgbClr val="496591"/>
                </a:solidFill>
              </a:rPr>
              <a:t>s</a:t>
            </a:r>
            <a:r>
              <a:rPr sz="4500" dirty="0">
                <a:solidFill>
                  <a:srgbClr val="496591"/>
                </a:solidFill>
              </a:rPr>
              <a:t>a</a:t>
            </a:r>
            <a:r>
              <a:rPr sz="4500" spc="-35" dirty="0">
                <a:solidFill>
                  <a:srgbClr val="496591"/>
                </a:solidFill>
              </a:rPr>
              <a:t>r</a:t>
            </a:r>
            <a:r>
              <a:rPr sz="4500" spc="30" dirty="0">
                <a:solidFill>
                  <a:srgbClr val="496591"/>
                </a:solidFill>
              </a:rPr>
              <a:t>e</a:t>
            </a:r>
            <a:r>
              <a:rPr sz="4500" spc="-555" dirty="0">
                <a:solidFill>
                  <a:srgbClr val="496591"/>
                </a:solidFill>
              </a:rPr>
              <a:t>:</a:t>
            </a:r>
            <a:endParaRPr sz="4500"/>
          </a:p>
        </p:txBody>
      </p:sp>
      <p:sp>
        <p:nvSpPr>
          <p:cNvPr id="9" name="object 9"/>
          <p:cNvSpPr txBox="1"/>
          <p:nvPr/>
        </p:nvSpPr>
        <p:spPr>
          <a:xfrm>
            <a:off x="160592" y="1903932"/>
            <a:ext cx="7700009" cy="82397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2255" indent="-250190">
              <a:lnSpc>
                <a:spcPct val="100000"/>
              </a:lnSpc>
              <a:spcBef>
                <a:spcPts val="95"/>
              </a:spcBef>
              <a:buChar char="-"/>
              <a:tabLst>
                <a:tab pos="262890" algn="l"/>
              </a:tabLst>
            </a:pPr>
            <a:r>
              <a:rPr sz="3150" spc="265" dirty="0">
                <a:solidFill>
                  <a:srgbClr val="496591"/>
                </a:solidFill>
                <a:latin typeface="Tahoma"/>
                <a:cs typeface="Tahoma"/>
              </a:rPr>
              <a:t>Curriculum</a:t>
            </a:r>
            <a:r>
              <a:rPr sz="3150" spc="-195" dirty="0">
                <a:solidFill>
                  <a:srgbClr val="496591"/>
                </a:solidFill>
                <a:latin typeface="Tahoma"/>
                <a:cs typeface="Tahoma"/>
              </a:rPr>
              <a:t> </a:t>
            </a:r>
            <a:r>
              <a:rPr sz="3150" spc="100" dirty="0">
                <a:solidFill>
                  <a:srgbClr val="496591"/>
                </a:solidFill>
                <a:latin typeface="Tahoma"/>
                <a:cs typeface="Tahoma"/>
              </a:rPr>
              <a:t>Vitae;</a:t>
            </a:r>
            <a:endParaRPr sz="31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496591"/>
              </a:buClr>
              <a:buFont typeface="Tahoma"/>
              <a:buChar char="-"/>
            </a:pPr>
            <a:endParaRPr sz="4050">
              <a:latin typeface="Tahoma"/>
              <a:cs typeface="Tahoma"/>
            </a:endParaRPr>
          </a:p>
          <a:p>
            <a:pPr marL="262255" indent="-250190">
              <a:lnSpc>
                <a:spcPct val="100000"/>
              </a:lnSpc>
              <a:buChar char="-"/>
              <a:tabLst>
                <a:tab pos="262890" algn="l"/>
              </a:tabLst>
            </a:pPr>
            <a:r>
              <a:rPr sz="3150" spc="175" dirty="0">
                <a:solidFill>
                  <a:srgbClr val="496591"/>
                </a:solidFill>
                <a:latin typeface="Tahoma"/>
                <a:cs typeface="Tahoma"/>
              </a:rPr>
              <a:t>Scrisoare</a:t>
            </a:r>
            <a:r>
              <a:rPr sz="3150" spc="-200" dirty="0">
                <a:solidFill>
                  <a:srgbClr val="496591"/>
                </a:solidFill>
                <a:latin typeface="Tahoma"/>
                <a:cs typeface="Tahoma"/>
              </a:rPr>
              <a:t> </a:t>
            </a:r>
            <a:r>
              <a:rPr sz="3150" spc="295" dirty="0">
                <a:solidFill>
                  <a:srgbClr val="496591"/>
                </a:solidFill>
                <a:latin typeface="Tahoma"/>
                <a:cs typeface="Tahoma"/>
              </a:rPr>
              <a:t>de</a:t>
            </a:r>
            <a:r>
              <a:rPr sz="3150" spc="-195" dirty="0">
                <a:solidFill>
                  <a:srgbClr val="496591"/>
                </a:solidFill>
                <a:latin typeface="Tahoma"/>
                <a:cs typeface="Tahoma"/>
              </a:rPr>
              <a:t> </a:t>
            </a:r>
            <a:r>
              <a:rPr sz="3150" spc="165" dirty="0">
                <a:solidFill>
                  <a:srgbClr val="496591"/>
                </a:solidFill>
                <a:latin typeface="Tahoma"/>
                <a:cs typeface="Tahoma"/>
              </a:rPr>
              <a:t>motivație;</a:t>
            </a:r>
            <a:endParaRPr sz="31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496591"/>
              </a:buClr>
              <a:buFont typeface="Tahoma"/>
              <a:buChar char="-"/>
            </a:pPr>
            <a:endParaRPr sz="3600">
              <a:latin typeface="Tahoma"/>
              <a:cs typeface="Tahoma"/>
            </a:endParaRPr>
          </a:p>
          <a:p>
            <a:pPr marL="12700" marR="62865" algn="just">
              <a:lnSpc>
                <a:spcPct val="115100"/>
              </a:lnSpc>
              <a:buChar char="-"/>
              <a:tabLst>
                <a:tab pos="262890" algn="l"/>
              </a:tabLst>
            </a:pPr>
            <a:r>
              <a:rPr sz="3150" spc="215" dirty="0">
                <a:solidFill>
                  <a:srgbClr val="496591"/>
                </a:solidFill>
                <a:latin typeface="Tahoma"/>
                <a:cs typeface="Tahoma"/>
              </a:rPr>
              <a:t>Atestat</a:t>
            </a:r>
            <a:r>
              <a:rPr sz="3150" spc="-180" dirty="0">
                <a:solidFill>
                  <a:srgbClr val="496591"/>
                </a:solidFill>
                <a:latin typeface="Tahoma"/>
                <a:cs typeface="Tahoma"/>
              </a:rPr>
              <a:t> </a:t>
            </a:r>
            <a:r>
              <a:rPr sz="3150" spc="295" dirty="0">
                <a:solidFill>
                  <a:srgbClr val="496591"/>
                </a:solidFill>
                <a:latin typeface="Tahoma"/>
                <a:cs typeface="Tahoma"/>
              </a:rPr>
              <a:t>de</a:t>
            </a:r>
            <a:r>
              <a:rPr sz="3150" spc="-175" dirty="0">
                <a:solidFill>
                  <a:srgbClr val="496591"/>
                </a:solidFill>
                <a:latin typeface="Tahoma"/>
                <a:cs typeface="Tahoma"/>
              </a:rPr>
              <a:t> </a:t>
            </a:r>
            <a:r>
              <a:rPr sz="3150" spc="235" dirty="0">
                <a:solidFill>
                  <a:srgbClr val="496591"/>
                </a:solidFill>
                <a:latin typeface="Tahoma"/>
                <a:cs typeface="Tahoma"/>
              </a:rPr>
              <a:t>limbă/</a:t>
            </a:r>
            <a:r>
              <a:rPr sz="3150" spc="-175" dirty="0">
                <a:solidFill>
                  <a:srgbClr val="496591"/>
                </a:solidFill>
                <a:latin typeface="Tahoma"/>
                <a:cs typeface="Tahoma"/>
              </a:rPr>
              <a:t> </a:t>
            </a:r>
            <a:r>
              <a:rPr sz="3150" spc="170" dirty="0">
                <a:solidFill>
                  <a:srgbClr val="496591"/>
                </a:solidFill>
                <a:latin typeface="Tahoma"/>
                <a:cs typeface="Tahoma"/>
              </a:rPr>
              <a:t>foaie</a:t>
            </a:r>
            <a:r>
              <a:rPr sz="3150" spc="-175" dirty="0">
                <a:solidFill>
                  <a:srgbClr val="496591"/>
                </a:solidFill>
                <a:latin typeface="Tahoma"/>
                <a:cs typeface="Tahoma"/>
              </a:rPr>
              <a:t> </a:t>
            </a:r>
            <a:r>
              <a:rPr sz="3150" spc="250" dirty="0">
                <a:solidFill>
                  <a:srgbClr val="496591"/>
                </a:solidFill>
                <a:latin typeface="Tahoma"/>
                <a:cs typeface="Tahoma"/>
              </a:rPr>
              <a:t>matricolă</a:t>
            </a:r>
            <a:r>
              <a:rPr sz="3150" spc="-180" dirty="0">
                <a:solidFill>
                  <a:srgbClr val="496591"/>
                </a:solidFill>
                <a:latin typeface="Tahoma"/>
                <a:cs typeface="Tahoma"/>
              </a:rPr>
              <a:t> </a:t>
            </a:r>
            <a:r>
              <a:rPr sz="3150" spc="295" dirty="0">
                <a:solidFill>
                  <a:srgbClr val="496591"/>
                </a:solidFill>
                <a:latin typeface="Tahoma"/>
                <a:cs typeface="Tahoma"/>
              </a:rPr>
              <a:t>din </a:t>
            </a:r>
            <a:r>
              <a:rPr sz="3150" spc="-969" dirty="0">
                <a:solidFill>
                  <a:srgbClr val="496591"/>
                </a:solidFill>
                <a:latin typeface="Tahoma"/>
                <a:cs typeface="Tahoma"/>
              </a:rPr>
              <a:t> </a:t>
            </a:r>
            <a:r>
              <a:rPr sz="3150" spc="165" dirty="0">
                <a:solidFill>
                  <a:srgbClr val="496591"/>
                </a:solidFill>
                <a:latin typeface="Tahoma"/>
                <a:cs typeface="Tahoma"/>
              </a:rPr>
              <a:t>liceu/</a:t>
            </a:r>
            <a:r>
              <a:rPr sz="3150" spc="-180" dirty="0">
                <a:solidFill>
                  <a:srgbClr val="496591"/>
                </a:solidFill>
                <a:latin typeface="Tahoma"/>
                <a:cs typeface="Tahoma"/>
              </a:rPr>
              <a:t> </a:t>
            </a:r>
            <a:r>
              <a:rPr sz="3150" spc="195" dirty="0">
                <a:solidFill>
                  <a:srgbClr val="496591"/>
                </a:solidFill>
                <a:latin typeface="Tahoma"/>
                <a:cs typeface="Tahoma"/>
              </a:rPr>
              <a:t>certificat</a:t>
            </a:r>
            <a:r>
              <a:rPr sz="3150" spc="-180" dirty="0">
                <a:solidFill>
                  <a:srgbClr val="496591"/>
                </a:solidFill>
                <a:latin typeface="Tahoma"/>
                <a:cs typeface="Tahoma"/>
              </a:rPr>
              <a:t> </a:t>
            </a:r>
            <a:r>
              <a:rPr sz="3150" spc="290" dirty="0">
                <a:solidFill>
                  <a:srgbClr val="496591"/>
                </a:solidFill>
                <a:latin typeface="Tahoma"/>
                <a:cs typeface="Tahoma"/>
              </a:rPr>
              <a:t>competențe</a:t>
            </a:r>
            <a:r>
              <a:rPr sz="3150" spc="-180" dirty="0">
                <a:solidFill>
                  <a:srgbClr val="496591"/>
                </a:solidFill>
                <a:latin typeface="Tahoma"/>
                <a:cs typeface="Tahoma"/>
              </a:rPr>
              <a:t> </a:t>
            </a:r>
            <a:r>
              <a:rPr sz="3150" spc="195" dirty="0">
                <a:solidFill>
                  <a:srgbClr val="496591"/>
                </a:solidFill>
                <a:latin typeface="Tahoma"/>
                <a:cs typeface="Tahoma"/>
              </a:rPr>
              <a:t>lingvistice </a:t>
            </a:r>
            <a:r>
              <a:rPr sz="3150" spc="-975" dirty="0">
                <a:solidFill>
                  <a:srgbClr val="496591"/>
                </a:solidFill>
                <a:latin typeface="Tahoma"/>
                <a:cs typeface="Tahoma"/>
              </a:rPr>
              <a:t> </a:t>
            </a:r>
            <a:r>
              <a:rPr sz="3150" spc="229" dirty="0">
                <a:solidFill>
                  <a:srgbClr val="496591"/>
                </a:solidFill>
                <a:latin typeface="Tahoma"/>
                <a:cs typeface="Tahoma"/>
              </a:rPr>
              <a:t>BAC/</a:t>
            </a:r>
            <a:r>
              <a:rPr sz="3150" spc="-180" dirty="0">
                <a:solidFill>
                  <a:srgbClr val="496591"/>
                </a:solidFill>
                <a:latin typeface="Tahoma"/>
                <a:cs typeface="Tahoma"/>
              </a:rPr>
              <a:t> </a:t>
            </a:r>
            <a:r>
              <a:rPr sz="3150" spc="170" dirty="0">
                <a:solidFill>
                  <a:srgbClr val="496591"/>
                </a:solidFill>
                <a:latin typeface="Tahoma"/>
                <a:cs typeface="Tahoma"/>
              </a:rPr>
              <a:t>foaie</a:t>
            </a:r>
            <a:r>
              <a:rPr sz="3150" spc="-175" dirty="0">
                <a:solidFill>
                  <a:srgbClr val="496591"/>
                </a:solidFill>
                <a:latin typeface="Tahoma"/>
                <a:cs typeface="Tahoma"/>
              </a:rPr>
              <a:t> </a:t>
            </a:r>
            <a:r>
              <a:rPr sz="3150" spc="250" dirty="0">
                <a:solidFill>
                  <a:srgbClr val="496591"/>
                </a:solidFill>
                <a:latin typeface="Tahoma"/>
                <a:cs typeface="Tahoma"/>
              </a:rPr>
              <a:t>matricolă</a:t>
            </a:r>
            <a:r>
              <a:rPr sz="3150" spc="-175" dirty="0">
                <a:solidFill>
                  <a:srgbClr val="496591"/>
                </a:solidFill>
                <a:latin typeface="Tahoma"/>
                <a:cs typeface="Tahoma"/>
              </a:rPr>
              <a:t> </a:t>
            </a:r>
            <a:r>
              <a:rPr sz="3150" spc="180" dirty="0">
                <a:solidFill>
                  <a:srgbClr val="496591"/>
                </a:solidFill>
                <a:latin typeface="Tahoma"/>
                <a:cs typeface="Tahoma"/>
              </a:rPr>
              <a:t>aferentă</a:t>
            </a:r>
            <a:r>
              <a:rPr sz="3150" spc="-175" dirty="0">
                <a:solidFill>
                  <a:srgbClr val="496591"/>
                </a:solidFill>
                <a:latin typeface="Tahoma"/>
                <a:cs typeface="Tahoma"/>
              </a:rPr>
              <a:t> </a:t>
            </a:r>
            <a:r>
              <a:rPr sz="3150" spc="204" dirty="0">
                <a:solidFill>
                  <a:srgbClr val="496591"/>
                </a:solidFill>
                <a:latin typeface="Tahoma"/>
                <a:cs typeface="Tahoma"/>
              </a:rPr>
              <a:t>studiilor </a:t>
            </a:r>
            <a:r>
              <a:rPr sz="3150" spc="-969" dirty="0">
                <a:solidFill>
                  <a:srgbClr val="496591"/>
                </a:solidFill>
                <a:latin typeface="Tahoma"/>
                <a:cs typeface="Tahoma"/>
              </a:rPr>
              <a:t> </a:t>
            </a:r>
            <a:r>
              <a:rPr sz="3150" spc="125" dirty="0">
                <a:solidFill>
                  <a:srgbClr val="496591"/>
                </a:solidFill>
                <a:latin typeface="Tahoma"/>
                <a:cs typeface="Tahoma"/>
              </a:rPr>
              <a:t>universitare;</a:t>
            </a:r>
            <a:endParaRPr sz="31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496591"/>
              </a:buClr>
              <a:buFont typeface="Tahoma"/>
              <a:buChar char="-"/>
            </a:pPr>
            <a:endParaRPr sz="3600">
              <a:latin typeface="Tahoma"/>
              <a:cs typeface="Tahoma"/>
            </a:endParaRPr>
          </a:p>
          <a:p>
            <a:pPr marL="12700" marR="450850">
              <a:lnSpc>
                <a:spcPct val="115100"/>
              </a:lnSpc>
              <a:buChar char="-"/>
              <a:tabLst>
                <a:tab pos="262890" algn="l"/>
              </a:tabLst>
            </a:pPr>
            <a:r>
              <a:rPr sz="3150" spc="175" dirty="0">
                <a:solidFill>
                  <a:srgbClr val="496591"/>
                </a:solidFill>
                <a:latin typeface="Tahoma"/>
                <a:cs typeface="Tahoma"/>
              </a:rPr>
              <a:t>Extras</a:t>
            </a:r>
            <a:r>
              <a:rPr sz="3150" spc="-180" dirty="0">
                <a:solidFill>
                  <a:srgbClr val="496591"/>
                </a:solidFill>
                <a:latin typeface="Tahoma"/>
                <a:cs typeface="Tahoma"/>
              </a:rPr>
              <a:t> </a:t>
            </a:r>
            <a:r>
              <a:rPr sz="3150" spc="295" dirty="0">
                <a:solidFill>
                  <a:srgbClr val="496591"/>
                </a:solidFill>
                <a:latin typeface="Tahoma"/>
                <a:cs typeface="Tahoma"/>
              </a:rPr>
              <a:t>din</a:t>
            </a:r>
            <a:r>
              <a:rPr sz="3150" spc="-180" dirty="0">
                <a:solidFill>
                  <a:srgbClr val="496591"/>
                </a:solidFill>
                <a:latin typeface="Tahoma"/>
                <a:cs typeface="Tahoma"/>
              </a:rPr>
              <a:t> </a:t>
            </a:r>
            <a:r>
              <a:rPr sz="3150" spc="170" dirty="0">
                <a:solidFill>
                  <a:srgbClr val="496591"/>
                </a:solidFill>
                <a:latin typeface="Tahoma"/>
                <a:cs typeface="Tahoma"/>
              </a:rPr>
              <a:t>foaia</a:t>
            </a:r>
            <a:r>
              <a:rPr sz="3150" spc="-180" dirty="0">
                <a:solidFill>
                  <a:srgbClr val="496591"/>
                </a:solidFill>
                <a:latin typeface="Tahoma"/>
                <a:cs typeface="Tahoma"/>
              </a:rPr>
              <a:t> </a:t>
            </a:r>
            <a:r>
              <a:rPr sz="3150" spc="250" dirty="0">
                <a:solidFill>
                  <a:srgbClr val="496591"/>
                </a:solidFill>
                <a:latin typeface="Tahoma"/>
                <a:cs typeface="Tahoma"/>
              </a:rPr>
              <a:t>matricolă</a:t>
            </a:r>
            <a:r>
              <a:rPr sz="3150" spc="-180" dirty="0">
                <a:solidFill>
                  <a:srgbClr val="496591"/>
                </a:solidFill>
                <a:latin typeface="Tahoma"/>
                <a:cs typeface="Tahoma"/>
              </a:rPr>
              <a:t> </a:t>
            </a:r>
            <a:r>
              <a:rPr sz="3150" spc="195" dirty="0">
                <a:solidFill>
                  <a:srgbClr val="496591"/>
                </a:solidFill>
                <a:latin typeface="Tahoma"/>
                <a:cs typeface="Tahoma"/>
              </a:rPr>
              <a:t>la</a:t>
            </a:r>
            <a:r>
              <a:rPr sz="3150" spc="-180" dirty="0">
                <a:solidFill>
                  <a:srgbClr val="496591"/>
                </a:solidFill>
                <a:latin typeface="Tahoma"/>
                <a:cs typeface="Tahoma"/>
              </a:rPr>
              <a:t> </a:t>
            </a:r>
            <a:r>
              <a:rPr sz="3150" spc="225" dirty="0">
                <a:solidFill>
                  <a:srgbClr val="496591"/>
                </a:solidFill>
                <a:latin typeface="Tahoma"/>
                <a:cs typeface="Tahoma"/>
              </a:rPr>
              <a:t>zi</a:t>
            </a:r>
            <a:r>
              <a:rPr sz="3150" spc="-180" dirty="0">
                <a:solidFill>
                  <a:srgbClr val="496591"/>
                </a:solidFill>
                <a:latin typeface="Tahoma"/>
                <a:cs typeface="Tahoma"/>
              </a:rPr>
              <a:t> </a:t>
            </a:r>
            <a:r>
              <a:rPr sz="3150" spc="20" dirty="0">
                <a:solidFill>
                  <a:srgbClr val="496591"/>
                </a:solidFill>
                <a:latin typeface="Tahoma"/>
                <a:cs typeface="Tahoma"/>
              </a:rPr>
              <a:t>(va</a:t>
            </a:r>
            <a:r>
              <a:rPr sz="3150" spc="-180" dirty="0">
                <a:solidFill>
                  <a:srgbClr val="496591"/>
                </a:solidFill>
                <a:latin typeface="Tahoma"/>
                <a:cs typeface="Tahoma"/>
              </a:rPr>
              <a:t> </a:t>
            </a:r>
            <a:r>
              <a:rPr sz="3150" spc="120" dirty="0">
                <a:solidFill>
                  <a:srgbClr val="496591"/>
                </a:solidFill>
                <a:latin typeface="Tahoma"/>
                <a:cs typeface="Tahoma"/>
              </a:rPr>
              <a:t>fi </a:t>
            </a:r>
            <a:r>
              <a:rPr sz="3150" spc="-969" dirty="0">
                <a:solidFill>
                  <a:srgbClr val="496591"/>
                </a:solidFill>
                <a:latin typeface="Tahoma"/>
                <a:cs typeface="Tahoma"/>
              </a:rPr>
              <a:t> </a:t>
            </a:r>
            <a:r>
              <a:rPr sz="3150" spc="204" dirty="0">
                <a:solidFill>
                  <a:srgbClr val="496591"/>
                </a:solidFill>
                <a:latin typeface="Tahoma"/>
                <a:cs typeface="Tahoma"/>
              </a:rPr>
              <a:t>eliberat</a:t>
            </a:r>
            <a:r>
              <a:rPr sz="3150" spc="-180" dirty="0">
                <a:solidFill>
                  <a:srgbClr val="496591"/>
                </a:solidFill>
                <a:latin typeface="Tahoma"/>
                <a:cs typeface="Tahoma"/>
              </a:rPr>
              <a:t> </a:t>
            </a:r>
            <a:r>
              <a:rPr sz="3150" spc="295" dirty="0">
                <a:solidFill>
                  <a:srgbClr val="496591"/>
                </a:solidFill>
                <a:latin typeface="Tahoma"/>
                <a:cs typeface="Tahoma"/>
              </a:rPr>
              <a:t>de</a:t>
            </a:r>
            <a:r>
              <a:rPr sz="3150" spc="-175" dirty="0">
                <a:solidFill>
                  <a:srgbClr val="496591"/>
                </a:solidFill>
                <a:latin typeface="Tahoma"/>
                <a:cs typeface="Tahoma"/>
              </a:rPr>
              <a:t> </a:t>
            </a:r>
            <a:r>
              <a:rPr sz="3150" spc="185" dirty="0">
                <a:solidFill>
                  <a:srgbClr val="496591"/>
                </a:solidFill>
                <a:latin typeface="Tahoma"/>
                <a:cs typeface="Tahoma"/>
              </a:rPr>
              <a:t>secretariatul</a:t>
            </a:r>
            <a:r>
              <a:rPr sz="3150" spc="-180" dirty="0">
                <a:solidFill>
                  <a:srgbClr val="496591"/>
                </a:solidFill>
                <a:latin typeface="Tahoma"/>
                <a:cs typeface="Tahoma"/>
              </a:rPr>
              <a:t> </a:t>
            </a:r>
            <a:r>
              <a:rPr sz="3150" spc="120" dirty="0">
                <a:solidFill>
                  <a:srgbClr val="496591"/>
                </a:solidFill>
                <a:latin typeface="Tahoma"/>
                <a:cs typeface="Tahoma"/>
              </a:rPr>
              <a:t>facultății);</a:t>
            </a:r>
            <a:endParaRPr sz="3150">
              <a:latin typeface="Tahoma"/>
              <a:cs typeface="Tahoma"/>
            </a:endParaRPr>
          </a:p>
          <a:p>
            <a:pPr>
              <a:lnSpc>
                <a:spcPct val="100000"/>
              </a:lnSpc>
              <a:buClr>
                <a:srgbClr val="496591"/>
              </a:buClr>
              <a:buFont typeface="Tahoma"/>
              <a:buChar char="-"/>
            </a:pPr>
            <a:endParaRPr sz="3600">
              <a:latin typeface="Tahoma"/>
              <a:cs typeface="Tahoma"/>
            </a:endParaRPr>
          </a:p>
          <a:p>
            <a:pPr marL="12700" marR="5080" algn="just">
              <a:lnSpc>
                <a:spcPct val="115100"/>
              </a:lnSpc>
              <a:spcBef>
                <a:spcPts val="5"/>
              </a:spcBef>
              <a:buChar char="-"/>
              <a:tabLst>
                <a:tab pos="262890" algn="l"/>
              </a:tabLst>
            </a:pPr>
            <a:r>
              <a:rPr sz="3150" spc="254" dirty="0">
                <a:solidFill>
                  <a:srgbClr val="496591"/>
                </a:solidFill>
                <a:latin typeface="Tahoma"/>
                <a:cs typeface="Tahoma"/>
              </a:rPr>
              <a:t>Permis</a:t>
            </a:r>
            <a:r>
              <a:rPr sz="3150" spc="-185" dirty="0">
                <a:solidFill>
                  <a:srgbClr val="496591"/>
                </a:solidFill>
                <a:latin typeface="Tahoma"/>
                <a:cs typeface="Tahoma"/>
              </a:rPr>
              <a:t> </a:t>
            </a:r>
            <a:r>
              <a:rPr sz="3150" spc="295" dirty="0">
                <a:solidFill>
                  <a:srgbClr val="496591"/>
                </a:solidFill>
                <a:latin typeface="Tahoma"/>
                <a:cs typeface="Tahoma"/>
              </a:rPr>
              <a:t>de</a:t>
            </a:r>
            <a:r>
              <a:rPr sz="3150" spc="-185" dirty="0">
                <a:solidFill>
                  <a:srgbClr val="496591"/>
                </a:solidFill>
                <a:latin typeface="Tahoma"/>
                <a:cs typeface="Tahoma"/>
              </a:rPr>
              <a:t> </a:t>
            </a:r>
            <a:r>
              <a:rPr sz="3150" spc="120" dirty="0">
                <a:solidFill>
                  <a:srgbClr val="496591"/>
                </a:solidFill>
                <a:latin typeface="Tahoma"/>
                <a:cs typeface="Tahoma"/>
              </a:rPr>
              <a:t>ședere,</a:t>
            </a:r>
            <a:r>
              <a:rPr sz="3150" spc="-180" dirty="0">
                <a:solidFill>
                  <a:srgbClr val="496591"/>
                </a:solidFill>
                <a:latin typeface="Tahoma"/>
                <a:cs typeface="Tahoma"/>
              </a:rPr>
              <a:t> </a:t>
            </a:r>
            <a:r>
              <a:rPr sz="3150" spc="245" dirty="0">
                <a:solidFill>
                  <a:srgbClr val="496591"/>
                </a:solidFill>
                <a:latin typeface="Tahoma"/>
                <a:cs typeface="Tahoma"/>
              </a:rPr>
              <a:t>în</a:t>
            </a:r>
            <a:r>
              <a:rPr sz="3150" spc="-185" dirty="0">
                <a:solidFill>
                  <a:srgbClr val="496591"/>
                </a:solidFill>
                <a:latin typeface="Tahoma"/>
                <a:cs typeface="Tahoma"/>
              </a:rPr>
              <a:t> </a:t>
            </a:r>
            <a:r>
              <a:rPr sz="3150" spc="254" dirty="0">
                <a:solidFill>
                  <a:srgbClr val="496591"/>
                </a:solidFill>
                <a:latin typeface="Tahoma"/>
                <a:cs typeface="Tahoma"/>
              </a:rPr>
              <a:t>cazul</a:t>
            </a:r>
            <a:r>
              <a:rPr sz="3150" spc="-185" dirty="0">
                <a:solidFill>
                  <a:srgbClr val="496591"/>
                </a:solidFill>
                <a:latin typeface="Tahoma"/>
                <a:cs typeface="Tahoma"/>
              </a:rPr>
              <a:t> </a:t>
            </a:r>
            <a:r>
              <a:rPr sz="3150" spc="220" dirty="0">
                <a:solidFill>
                  <a:srgbClr val="496591"/>
                </a:solidFill>
                <a:latin typeface="Tahoma"/>
                <a:cs typeface="Tahoma"/>
              </a:rPr>
              <a:t>studenților </a:t>
            </a:r>
            <a:r>
              <a:rPr sz="3150" spc="-969" dirty="0">
                <a:solidFill>
                  <a:srgbClr val="496591"/>
                </a:solidFill>
                <a:latin typeface="Tahoma"/>
                <a:cs typeface="Tahoma"/>
              </a:rPr>
              <a:t> </a:t>
            </a:r>
            <a:r>
              <a:rPr sz="3150" spc="175" dirty="0">
                <a:solidFill>
                  <a:srgbClr val="496591"/>
                </a:solidFill>
                <a:latin typeface="Tahoma"/>
                <a:cs typeface="Tahoma"/>
              </a:rPr>
              <a:t>non-EU,</a:t>
            </a:r>
            <a:r>
              <a:rPr sz="3150" spc="-180" dirty="0">
                <a:solidFill>
                  <a:srgbClr val="496591"/>
                </a:solidFill>
                <a:latin typeface="Tahoma"/>
                <a:cs typeface="Tahoma"/>
              </a:rPr>
              <a:t> </a:t>
            </a:r>
            <a:r>
              <a:rPr sz="3150" spc="305" dirty="0">
                <a:solidFill>
                  <a:srgbClr val="496591"/>
                </a:solidFill>
                <a:latin typeface="Tahoma"/>
                <a:cs typeface="Tahoma"/>
              </a:rPr>
              <a:t>cu</a:t>
            </a:r>
            <a:r>
              <a:rPr sz="3150" spc="-175" dirty="0">
                <a:solidFill>
                  <a:srgbClr val="496591"/>
                </a:solidFill>
                <a:latin typeface="Tahoma"/>
                <a:cs typeface="Tahoma"/>
              </a:rPr>
              <a:t> </a:t>
            </a:r>
            <a:r>
              <a:rPr sz="3150" spc="229" dirty="0">
                <a:solidFill>
                  <a:srgbClr val="496591"/>
                </a:solidFill>
                <a:latin typeface="Tahoma"/>
                <a:cs typeface="Tahoma"/>
              </a:rPr>
              <a:t>excepția</a:t>
            </a:r>
            <a:r>
              <a:rPr sz="3150" spc="-180" dirty="0">
                <a:solidFill>
                  <a:srgbClr val="496591"/>
                </a:solidFill>
                <a:latin typeface="Tahoma"/>
                <a:cs typeface="Tahoma"/>
              </a:rPr>
              <a:t> </a:t>
            </a:r>
            <a:r>
              <a:rPr sz="3150" spc="240" dirty="0">
                <a:solidFill>
                  <a:srgbClr val="496591"/>
                </a:solidFill>
                <a:latin typeface="Tahoma"/>
                <a:cs typeface="Tahoma"/>
              </a:rPr>
              <a:t>candidaților</a:t>
            </a:r>
            <a:r>
              <a:rPr sz="3150" spc="-175" dirty="0">
                <a:solidFill>
                  <a:srgbClr val="496591"/>
                </a:solidFill>
                <a:latin typeface="Tahoma"/>
                <a:cs typeface="Tahoma"/>
              </a:rPr>
              <a:t> </a:t>
            </a:r>
            <a:r>
              <a:rPr sz="3150" spc="295" dirty="0">
                <a:solidFill>
                  <a:srgbClr val="496591"/>
                </a:solidFill>
                <a:latin typeface="Tahoma"/>
                <a:cs typeface="Tahoma"/>
              </a:rPr>
              <a:t>de</a:t>
            </a:r>
            <a:r>
              <a:rPr sz="3150" spc="-175" dirty="0">
                <a:solidFill>
                  <a:srgbClr val="496591"/>
                </a:solidFill>
                <a:latin typeface="Tahoma"/>
                <a:cs typeface="Tahoma"/>
              </a:rPr>
              <a:t> </a:t>
            </a:r>
            <a:r>
              <a:rPr sz="3150" spc="195" dirty="0">
                <a:solidFill>
                  <a:srgbClr val="496591"/>
                </a:solidFill>
                <a:latin typeface="Tahoma"/>
                <a:cs typeface="Tahoma"/>
              </a:rPr>
              <a:t>la </a:t>
            </a:r>
            <a:r>
              <a:rPr sz="3150" spc="-975" dirty="0">
                <a:solidFill>
                  <a:srgbClr val="496591"/>
                </a:solidFill>
                <a:latin typeface="Tahoma"/>
                <a:cs typeface="Tahoma"/>
              </a:rPr>
              <a:t> </a:t>
            </a:r>
            <a:r>
              <a:rPr sz="3150" spc="215" dirty="0">
                <a:solidFill>
                  <a:srgbClr val="496591"/>
                </a:solidFill>
                <a:latin typeface="Tahoma"/>
                <a:cs typeface="Tahoma"/>
              </a:rPr>
              <a:t>Extensiunile</a:t>
            </a:r>
            <a:r>
              <a:rPr sz="3150" spc="-180" dirty="0">
                <a:solidFill>
                  <a:srgbClr val="496591"/>
                </a:solidFill>
                <a:latin typeface="Tahoma"/>
                <a:cs typeface="Tahoma"/>
              </a:rPr>
              <a:t> </a:t>
            </a:r>
            <a:r>
              <a:rPr sz="3150" spc="225" dirty="0">
                <a:solidFill>
                  <a:srgbClr val="496591"/>
                </a:solidFill>
                <a:latin typeface="Tahoma"/>
                <a:cs typeface="Tahoma"/>
              </a:rPr>
              <a:t>Bălți</a:t>
            </a:r>
            <a:r>
              <a:rPr sz="3150" spc="-175" dirty="0">
                <a:solidFill>
                  <a:srgbClr val="496591"/>
                </a:solidFill>
                <a:latin typeface="Tahoma"/>
                <a:cs typeface="Tahoma"/>
              </a:rPr>
              <a:t> </a:t>
            </a:r>
            <a:r>
              <a:rPr sz="3150" spc="120" dirty="0">
                <a:solidFill>
                  <a:srgbClr val="496591"/>
                </a:solidFill>
                <a:latin typeface="Tahoma"/>
                <a:cs typeface="Tahoma"/>
              </a:rPr>
              <a:t>și</a:t>
            </a:r>
            <a:r>
              <a:rPr sz="3150" spc="-175" dirty="0">
                <a:solidFill>
                  <a:srgbClr val="496591"/>
                </a:solidFill>
                <a:latin typeface="Tahoma"/>
                <a:cs typeface="Tahoma"/>
              </a:rPr>
              <a:t> </a:t>
            </a:r>
            <a:r>
              <a:rPr sz="3150" spc="175" dirty="0">
                <a:solidFill>
                  <a:srgbClr val="496591"/>
                </a:solidFill>
                <a:latin typeface="Tahoma"/>
                <a:cs typeface="Tahoma"/>
              </a:rPr>
              <a:t>Chișinău.</a:t>
            </a:r>
            <a:endParaRPr sz="315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66659" y="7440821"/>
            <a:ext cx="2867025" cy="2117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09855" algn="ctr">
              <a:lnSpc>
                <a:spcPts val="4185"/>
              </a:lnSpc>
              <a:spcBef>
                <a:spcPts val="100"/>
              </a:spcBef>
            </a:pPr>
            <a:r>
              <a:rPr sz="3600" spc="300" dirty="0">
                <a:solidFill>
                  <a:srgbClr val="496591"/>
                </a:solidFill>
                <a:latin typeface="Tahoma"/>
                <a:cs typeface="Tahoma"/>
              </a:rPr>
              <a:t>ORICÂND</a:t>
            </a:r>
            <a:endParaRPr sz="3600" dirty="0">
              <a:latin typeface="Tahoma"/>
              <a:cs typeface="Tahoma"/>
            </a:endParaRPr>
          </a:p>
          <a:p>
            <a:pPr marL="12700" marR="5080" algn="ctr">
              <a:lnSpc>
                <a:spcPts val="4050"/>
              </a:lnSpc>
              <a:spcBef>
                <a:spcPts val="225"/>
              </a:spcBef>
            </a:pPr>
            <a:r>
              <a:rPr sz="3600" spc="455" dirty="0">
                <a:solidFill>
                  <a:srgbClr val="496591"/>
                </a:solidFill>
                <a:latin typeface="Tahoma"/>
                <a:cs typeface="Tahoma"/>
              </a:rPr>
              <a:t>p</a:t>
            </a:r>
            <a:r>
              <a:rPr sz="3600" spc="220" dirty="0">
                <a:solidFill>
                  <a:srgbClr val="496591"/>
                </a:solidFill>
                <a:latin typeface="Tahoma"/>
                <a:cs typeface="Tahoma"/>
              </a:rPr>
              <a:t>e</a:t>
            </a:r>
            <a:r>
              <a:rPr sz="3600" spc="-200" dirty="0">
                <a:solidFill>
                  <a:srgbClr val="496591"/>
                </a:solidFill>
                <a:latin typeface="Tahoma"/>
                <a:cs typeface="Tahoma"/>
              </a:rPr>
              <a:t> </a:t>
            </a:r>
            <a:r>
              <a:rPr sz="3600" spc="455" dirty="0">
                <a:solidFill>
                  <a:srgbClr val="496591"/>
                </a:solidFill>
                <a:latin typeface="Tahoma"/>
                <a:cs typeface="Tahoma"/>
              </a:rPr>
              <a:t>p</a:t>
            </a:r>
            <a:r>
              <a:rPr sz="3600" spc="220" dirty="0">
                <a:solidFill>
                  <a:srgbClr val="496591"/>
                </a:solidFill>
                <a:latin typeface="Tahoma"/>
                <a:cs typeface="Tahoma"/>
              </a:rPr>
              <a:t>a</a:t>
            </a:r>
            <a:r>
              <a:rPr sz="3600" spc="120" dirty="0">
                <a:solidFill>
                  <a:srgbClr val="496591"/>
                </a:solidFill>
                <a:latin typeface="Tahoma"/>
                <a:cs typeface="Tahoma"/>
              </a:rPr>
              <a:t>r</a:t>
            </a:r>
            <a:r>
              <a:rPr sz="3600" spc="365" dirty="0">
                <a:solidFill>
                  <a:srgbClr val="496591"/>
                </a:solidFill>
                <a:latin typeface="Tahoma"/>
                <a:cs typeface="Tahoma"/>
              </a:rPr>
              <a:t>c</a:t>
            </a:r>
            <a:r>
              <a:rPr sz="3600" spc="340" dirty="0">
                <a:solidFill>
                  <a:srgbClr val="496591"/>
                </a:solidFill>
                <a:latin typeface="Tahoma"/>
                <a:cs typeface="Tahoma"/>
              </a:rPr>
              <a:t>u</a:t>
            </a:r>
            <a:r>
              <a:rPr sz="3600" spc="120" dirty="0">
                <a:solidFill>
                  <a:srgbClr val="496591"/>
                </a:solidFill>
                <a:latin typeface="Tahoma"/>
                <a:cs typeface="Tahoma"/>
              </a:rPr>
              <a:t>r</a:t>
            </a:r>
            <a:r>
              <a:rPr sz="3600" spc="85" dirty="0">
                <a:solidFill>
                  <a:srgbClr val="496591"/>
                </a:solidFill>
                <a:latin typeface="Tahoma"/>
                <a:cs typeface="Tahoma"/>
              </a:rPr>
              <a:t>s</a:t>
            </a:r>
            <a:r>
              <a:rPr sz="3600" spc="340" dirty="0">
                <a:solidFill>
                  <a:srgbClr val="496591"/>
                </a:solidFill>
                <a:latin typeface="Tahoma"/>
                <a:cs typeface="Tahoma"/>
              </a:rPr>
              <a:t>u</a:t>
            </a:r>
            <a:r>
              <a:rPr sz="3600" spc="295" dirty="0">
                <a:solidFill>
                  <a:srgbClr val="496591"/>
                </a:solidFill>
                <a:latin typeface="Tahoma"/>
                <a:cs typeface="Tahoma"/>
              </a:rPr>
              <a:t>l  </a:t>
            </a:r>
            <a:r>
              <a:rPr sz="3600" spc="285" dirty="0">
                <a:solidFill>
                  <a:srgbClr val="496591"/>
                </a:solidFill>
                <a:latin typeface="Tahoma"/>
                <a:cs typeface="Tahoma"/>
              </a:rPr>
              <a:t>anului </a:t>
            </a:r>
            <a:r>
              <a:rPr sz="3600" spc="290" dirty="0">
                <a:solidFill>
                  <a:srgbClr val="496591"/>
                </a:solidFill>
                <a:latin typeface="Tahoma"/>
                <a:cs typeface="Tahoma"/>
              </a:rPr>
              <a:t> </a:t>
            </a:r>
            <a:r>
              <a:rPr sz="3600" spc="345" dirty="0">
                <a:solidFill>
                  <a:srgbClr val="496591"/>
                </a:solidFill>
                <a:latin typeface="Tahoma"/>
                <a:cs typeface="Tahoma"/>
              </a:rPr>
              <a:t>academic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392327" y="8009139"/>
            <a:ext cx="2620010" cy="90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0375" marR="5080" indent="-448309">
              <a:lnSpc>
                <a:spcPct val="114999"/>
              </a:lnSpc>
              <a:spcBef>
                <a:spcPts val="100"/>
              </a:spcBef>
            </a:pPr>
            <a:r>
              <a:rPr sz="2500" spc="-180" dirty="0">
                <a:solidFill>
                  <a:srgbClr val="496591"/>
                </a:solidFill>
                <a:latin typeface="Verdana"/>
                <a:cs typeface="Verdana"/>
              </a:rPr>
              <a:t>S</a:t>
            </a:r>
            <a:r>
              <a:rPr sz="2500" spc="15" dirty="0">
                <a:solidFill>
                  <a:srgbClr val="496591"/>
                </a:solidFill>
                <a:latin typeface="Verdana"/>
                <a:cs typeface="Verdana"/>
              </a:rPr>
              <a:t>e</a:t>
            </a:r>
            <a:r>
              <a:rPr sz="2500" spc="-15" dirty="0">
                <a:solidFill>
                  <a:srgbClr val="496591"/>
                </a:solidFill>
                <a:latin typeface="Verdana"/>
                <a:cs typeface="Verdana"/>
              </a:rPr>
              <a:t>l</a:t>
            </a:r>
            <a:r>
              <a:rPr sz="2500" spc="15" dirty="0">
                <a:solidFill>
                  <a:srgbClr val="496591"/>
                </a:solidFill>
                <a:latin typeface="Verdana"/>
                <a:cs typeface="Verdana"/>
              </a:rPr>
              <a:t>e</a:t>
            </a:r>
            <a:r>
              <a:rPr sz="2500" spc="100" dirty="0">
                <a:solidFill>
                  <a:srgbClr val="496591"/>
                </a:solidFill>
                <a:latin typeface="Verdana"/>
                <a:cs typeface="Verdana"/>
              </a:rPr>
              <a:t>c</a:t>
            </a:r>
            <a:r>
              <a:rPr sz="2500" spc="20" dirty="0">
                <a:solidFill>
                  <a:srgbClr val="496591"/>
                </a:solidFill>
                <a:latin typeface="Verdana"/>
                <a:cs typeface="Verdana"/>
              </a:rPr>
              <a:t>ț</a:t>
            </a:r>
            <a:r>
              <a:rPr sz="2500" spc="-15" dirty="0">
                <a:solidFill>
                  <a:srgbClr val="496591"/>
                </a:solidFill>
                <a:latin typeface="Verdana"/>
                <a:cs typeface="Verdana"/>
              </a:rPr>
              <a:t>iil</a:t>
            </a:r>
            <a:r>
              <a:rPr sz="2500" spc="20" dirty="0">
                <a:solidFill>
                  <a:srgbClr val="496591"/>
                </a:solidFill>
                <a:latin typeface="Verdana"/>
                <a:cs typeface="Verdana"/>
              </a:rPr>
              <a:t>e</a:t>
            </a:r>
            <a:r>
              <a:rPr sz="2500" spc="-225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500" spc="130" dirty="0">
                <a:solidFill>
                  <a:srgbClr val="496591"/>
                </a:solidFill>
                <a:latin typeface="Verdana"/>
                <a:cs typeface="Verdana"/>
              </a:rPr>
              <a:t>p</a:t>
            </a:r>
            <a:r>
              <a:rPr sz="2500" spc="15" dirty="0">
                <a:solidFill>
                  <a:srgbClr val="496591"/>
                </a:solidFill>
                <a:latin typeface="Verdana"/>
                <a:cs typeface="Verdana"/>
              </a:rPr>
              <a:t>e</a:t>
            </a:r>
            <a:r>
              <a:rPr sz="2500" spc="105" dirty="0">
                <a:solidFill>
                  <a:srgbClr val="496591"/>
                </a:solidFill>
                <a:latin typeface="Verdana"/>
                <a:cs typeface="Verdana"/>
              </a:rPr>
              <a:t>n</a:t>
            </a:r>
            <a:r>
              <a:rPr sz="2500" spc="20" dirty="0">
                <a:solidFill>
                  <a:srgbClr val="496591"/>
                </a:solidFill>
                <a:latin typeface="Verdana"/>
                <a:cs typeface="Verdana"/>
              </a:rPr>
              <a:t>t</a:t>
            </a:r>
            <a:r>
              <a:rPr sz="2500" spc="-70" dirty="0">
                <a:solidFill>
                  <a:srgbClr val="496591"/>
                </a:solidFill>
                <a:latin typeface="Verdana"/>
                <a:cs typeface="Verdana"/>
              </a:rPr>
              <a:t>r</a:t>
            </a:r>
            <a:r>
              <a:rPr sz="2500" spc="70" dirty="0">
                <a:solidFill>
                  <a:srgbClr val="496591"/>
                </a:solidFill>
                <a:latin typeface="Verdana"/>
                <a:cs typeface="Verdana"/>
              </a:rPr>
              <a:t>u  </a:t>
            </a:r>
            <a:r>
              <a:rPr sz="2500" spc="25" dirty="0">
                <a:solidFill>
                  <a:srgbClr val="496591"/>
                </a:solidFill>
                <a:latin typeface="Verdana"/>
                <a:cs typeface="Verdana"/>
              </a:rPr>
              <a:t>doctoranzi</a:t>
            </a:r>
            <a:endParaRPr sz="25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34208" y="0"/>
              <a:ext cx="14955996" cy="1026259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8288000" cy="1062355"/>
            </a:xfrm>
            <a:custGeom>
              <a:avLst/>
              <a:gdLst/>
              <a:ahLst/>
              <a:cxnLst/>
              <a:rect l="l" t="t" r="r" b="b"/>
              <a:pathLst>
                <a:path w="18288000" h="1062355">
                  <a:moveTo>
                    <a:pt x="18288000" y="0"/>
                  </a:moveTo>
                  <a:lnTo>
                    <a:pt x="18288000" y="1062108"/>
                  </a:lnTo>
                  <a:lnTo>
                    <a:pt x="0" y="1062108"/>
                  </a:lnTo>
                  <a:lnTo>
                    <a:pt x="0" y="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ABE3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24051"/>
              <a:ext cx="875030" cy="1676400"/>
            </a:xfrm>
            <a:custGeom>
              <a:avLst/>
              <a:gdLst/>
              <a:ahLst/>
              <a:cxnLst/>
              <a:rect l="l" t="t" r="r" b="b"/>
              <a:pathLst>
                <a:path w="875030" h="1676400">
                  <a:moveTo>
                    <a:pt x="36349" y="1676399"/>
                  </a:moveTo>
                  <a:lnTo>
                    <a:pt x="0" y="1675385"/>
                  </a:lnTo>
                  <a:lnTo>
                    <a:pt x="0" y="1014"/>
                  </a:lnTo>
                  <a:lnTo>
                    <a:pt x="36349" y="0"/>
                  </a:lnTo>
                  <a:lnTo>
                    <a:pt x="83913" y="1326"/>
                  </a:lnTo>
                  <a:lnTo>
                    <a:pt x="130782" y="5260"/>
                  </a:lnTo>
                  <a:lnTo>
                    <a:pt x="176883" y="11729"/>
                  </a:lnTo>
                  <a:lnTo>
                    <a:pt x="222147" y="20664"/>
                  </a:lnTo>
                  <a:lnTo>
                    <a:pt x="266502" y="31992"/>
                  </a:lnTo>
                  <a:lnTo>
                    <a:pt x="309879" y="45644"/>
                  </a:lnTo>
                  <a:lnTo>
                    <a:pt x="352205" y="61549"/>
                  </a:lnTo>
                  <a:lnTo>
                    <a:pt x="393411" y="79637"/>
                  </a:lnTo>
                  <a:lnTo>
                    <a:pt x="433425" y="99835"/>
                  </a:lnTo>
                  <a:lnTo>
                    <a:pt x="472178" y="122074"/>
                  </a:lnTo>
                  <a:lnTo>
                    <a:pt x="509597" y="146282"/>
                  </a:lnTo>
                  <a:lnTo>
                    <a:pt x="545612" y="172390"/>
                  </a:lnTo>
                  <a:lnTo>
                    <a:pt x="580154" y="200326"/>
                  </a:lnTo>
                  <a:lnTo>
                    <a:pt x="613150" y="230019"/>
                  </a:lnTo>
                  <a:lnTo>
                    <a:pt x="644530" y="261399"/>
                  </a:lnTo>
                  <a:lnTo>
                    <a:pt x="674223" y="294395"/>
                  </a:lnTo>
                  <a:lnTo>
                    <a:pt x="702159" y="328936"/>
                  </a:lnTo>
                  <a:lnTo>
                    <a:pt x="728266" y="364952"/>
                  </a:lnTo>
                  <a:lnTo>
                    <a:pt x="752475" y="402371"/>
                  </a:lnTo>
                  <a:lnTo>
                    <a:pt x="774714" y="441123"/>
                  </a:lnTo>
                  <a:lnTo>
                    <a:pt x="794912" y="481138"/>
                  </a:lnTo>
                  <a:lnTo>
                    <a:pt x="812999" y="522343"/>
                  </a:lnTo>
                  <a:lnTo>
                    <a:pt x="828904" y="564670"/>
                  </a:lnTo>
                  <a:lnTo>
                    <a:pt x="842556" y="608046"/>
                  </a:lnTo>
                  <a:lnTo>
                    <a:pt x="853885" y="652402"/>
                  </a:lnTo>
                  <a:lnTo>
                    <a:pt x="862819" y="697665"/>
                  </a:lnTo>
                  <a:lnTo>
                    <a:pt x="869289" y="743767"/>
                  </a:lnTo>
                  <a:lnTo>
                    <a:pt x="873222" y="790635"/>
                  </a:lnTo>
                  <a:lnTo>
                    <a:pt x="874549" y="838199"/>
                  </a:lnTo>
                  <a:lnTo>
                    <a:pt x="873222" y="885764"/>
                  </a:lnTo>
                  <a:lnTo>
                    <a:pt x="869289" y="932632"/>
                  </a:lnTo>
                  <a:lnTo>
                    <a:pt x="862819" y="978734"/>
                  </a:lnTo>
                  <a:lnTo>
                    <a:pt x="853885" y="1023997"/>
                  </a:lnTo>
                  <a:lnTo>
                    <a:pt x="842556" y="1068353"/>
                  </a:lnTo>
                  <a:lnTo>
                    <a:pt x="828904" y="1111729"/>
                  </a:lnTo>
                  <a:lnTo>
                    <a:pt x="812999" y="1154055"/>
                  </a:lnTo>
                  <a:lnTo>
                    <a:pt x="794912" y="1195261"/>
                  </a:lnTo>
                  <a:lnTo>
                    <a:pt x="774714" y="1235276"/>
                  </a:lnTo>
                  <a:lnTo>
                    <a:pt x="752475" y="1274028"/>
                  </a:lnTo>
                  <a:lnTo>
                    <a:pt x="728266" y="1311447"/>
                  </a:lnTo>
                  <a:lnTo>
                    <a:pt x="702159" y="1347463"/>
                  </a:lnTo>
                  <a:lnTo>
                    <a:pt x="674223" y="1382004"/>
                  </a:lnTo>
                  <a:lnTo>
                    <a:pt x="644530" y="1415000"/>
                  </a:lnTo>
                  <a:lnTo>
                    <a:pt x="613150" y="1446380"/>
                  </a:lnTo>
                  <a:lnTo>
                    <a:pt x="580154" y="1476073"/>
                  </a:lnTo>
                  <a:lnTo>
                    <a:pt x="545612" y="1504009"/>
                  </a:lnTo>
                  <a:lnTo>
                    <a:pt x="509597" y="1530117"/>
                  </a:lnTo>
                  <a:lnTo>
                    <a:pt x="472178" y="1554325"/>
                  </a:lnTo>
                  <a:lnTo>
                    <a:pt x="433425" y="1576564"/>
                  </a:lnTo>
                  <a:lnTo>
                    <a:pt x="393411" y="1596762"/>
                  </a:lnTo>
                  <a:lnTo>
                    <a:pt x="352205" y="1614850"/>
                  </a:lnTo>
                  <a:lnTo>
                    <a:pt x="309879" y="1630755"/>
                  </a:lnTo>
                  <a:lnTo>
                    <a:pt x="266502" y="1644407"/>
                  </a:lnTo>
                  <a:lnTo>
                    <a:pt x="222147" y="1655735"/>
                  </a:lnTo>
                  <a:lnTo>
                    <a:pt x="176883" y="1664670"/>
                  </a:lnTo>
                  <a:lnTo>
                    <a:pt x="130782" y="1671139"/>
                  </a:lnTo>
                  <a:lnTo>
                    <a:pt x="83913" y="1675073"/>
                  </a:lnTo>
                  <a:lnTo>
                    <a:pt x="36349" y="1676399"/>
                  </a:lnTo>
                  <a:close/>
                </a:path>
              </a:pathLst>
            </a:custGeom>
            <a:solidFill>
              <a:srgbClr val="7BD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77132" y="4614193"/>
              <a:ext cx="2656376" cy="241897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72366" y="4138570"/>
              <a:ext cx="3962400" cy="3771900"/>
            </a:xfrm>
            <a:custGeom>
              <a:avLst/>
              <a:gdLst/>
              <a:ahLst/>
              <a:cxnLst/>
              <a:rect l="l" t="t" r="r" b="b"/>
              <a:pathLst>
                <a:path w="3962400" h="3771900">
                  <a:moveTo>
                    <a:pt x="1981200" y="3771899"/>
                  </a:moveTo>
                  <a:lnTo>
                    <a:pt x="1931609" y="3771320"/>
                  </a:lnTo>
                  <a:lnTo>
                    <a:pt x="1882318" y="3769591"/>
                  </a:lnTo>
                  <a:lnTo>
                    <a:pt x="1833340" y="3766726"/>
                  </a:lnTo>
                  <a:lnTo>
                    <a:pt x="1784691" y="3762739"/>
                  </a:lnTo>
                  <a:lnTo>
                    <a:pt x="1736383" y="3757642"/>
                  </a:lnTo>
                  <a:lnTo>
                    <a:pt x="1688432" y="3751450"/>
                  </a:lnTo>
                  <a:lnTo>
                    <a:pt x="1640852" y="3744177"/>
                  </a:lnTo>
                  <a:lnTo>
                    <a:pt x="1593656" y="3735834"/>
                  </a:lnTo>
                  <a:lnTo>
                    <a:pt x="1546859" y="3726437"/>
                  </a:lnTo>
                  <a:lnTo>
                    <a:pt x="1500475" y="3715998"/>
                  </a:lnTo>
                  <a:lnTo>
                    <a:pt x="1454518" y="3704531"/>
                  </a:lnTo>
                  <a:lnTo>
                    <a:pt x="1409003" y="3692050"/>
                  </a:lnTo>
                  <a:lnTo>
                    <a:pt x="1363943" y="3678567"/>
                  </a:lnTo>
                  <a:lnTo>
                    <a:pt x="1319353" y="3664098"/>
                  </a:lnTo>
                  <a:lnTo>
                    <a:pt x="1275247" y="3648654"/>
                  </a:lnTo>
                  <a:lnTo>
                    <a:pt x="1231640" y="3632250"/>
                  </a:lnTo>
                  <a:lnTo>
                    <a:pt x="1188544" y="3614899"/>
                  </a:lnTo>
                  <a:lnTo>
                    <a:pt x="1145976" y="3596614"/>
                  </a:lnTo>
                  <a:lnTo>
                    <a:pt x="1103948" y="3577410"/>
                  </a:lnTo>
                  <a:lnTo>
                    <a:pt x="1062475" y="3557299"/>
                  </a:lnTo>
                  <a:lnTo>
                    <a:pt x="1021571" y="3536295"/>
                  </a:lnTo>
                  <a:lnTo>
                    <a:pt x="981250" y="3514412"/>
                  </a:lnTo>
                  <a:lnTo>
                    <a:pt x="941527" y="3491662"/>
                  </a:lnTo>
                  <a:lnTo>
                    <a:pt x="902415" y="3468061"/>
                  </a:lnTo>
                  <a:lnTo>
                    <a:pt x="863930" y="3443620"/>
                  </a:lnTo>
                  <a:lnTo>
                    <a:pt x="826084" y="3418355"/>
                  </a:lnTo>
                  <a:lnTo>
                    <a:pt x="788893" y="3392277"/>
                  </a:lnTo>
                  <a:lnTo>
                    <a:pt x="752370" y="3365401"/>
                  </a:lnTo>
                  <a:lnTo>
                    <a:pt x="716530" y="3337740"/>
                  </a:lnTo>
                  <a:lnTo>
                    <a:pt x="681387" y="3309307"/>
                  </a:lnTo>
                  <a:lnTo>
                    <a:pt x="646954" y="3280117"/>
                  </a:lnTo>
                  <a:lnTo>
                    <a:pt x="613247" y="3250183"/>
                  </a:lnTo>
                  <a:lnTo>
                    <a:pt x="580280" y="3219517"/>
                  </a:lnTo>
                  <a:lnTo>
                    <a:pt x="548065" y="3188134"/>
                  </a:lnTo>
                  <a:lnTo>
                    <a:pt x="516619" y="3156048"/>
                  </a:lnTo>
                  <a:lnTo>
                    <a:pt x="485954" y="3123271"/>
                  </a:lnTo>
                  <a:lnTo>
                    <a:pt x="456086" y="3089817"/>
                  </a:lnTo>
                  <a:lnTo>
                    <a:pt x="427028" y="3055700"/>
                  </a:lnTo>
                  <a:lnTo>
                    <a:pt x="398795" y="3020933"/>
                  </a:lnTo>
                  <a:lnTo>
                    <a:pt x="371400" y="2985530"/>
                  </a:lnTo>
                  <a:lnTo>
                    <a:pt x="344858" y="2949504"/>
                  </a:lnTo>
                  <a:lnTo>
                    <a:pt x="319183" y="2912869"/>
                  </a:lnTo>
                  <a:lnTo>
                    <a:pt x="294389" y="2875638"/>
                  </a:lnTo>
                  <a:lnTo>
                    <a:pt x="270491" y="2837824"/>
                  </a:lnTo>
                  <a:lnTo>
                    <a:pt x="247503" y="2799442"/>
                  </a:lnTo>
                  <a:lnTo>
                    <a:pt x="225438" y="2760505"/>
                  </a:lnTo>
                  <a:lnTo>
                    <a:pt x="204312" y="2721026"/>
                  </a:lnTo>
                  <a:lnTo>
                    <a:pt x="184137" y="2681018"/>
                  </a:lnTo>
                  <a:lnTo>
                    <a:pt x="164929" y="2640496"/>
                  </a:lnTo>
                  <a:lnTo>
                    <a:pt x="146702" y="2599473"/>
                  </a:lnTo>
                  <a:lnTo>
                    <a:pt x="129469" y="2557961"/>
                  </a:lnTo>
                  <a:lnTo>
                    <a:pt x="113245" y="2515976"/>
                  </a:lnTo>
                  <a:lnTo>
                    <a:pt x="98045" y="2473530"/>
                  </a:lnTo>
                  <a:lnTo>
                    <a:pt x="83882" y="2430636"/>
                  </a:lnTo>
                  <a:lnTo>
                    <a:pt x="70770" y="2387309"/>
                  </a:lnTo>
                  <a:lnTo>
                    <a:pt x="58724" y="2343562"/>
                  </a:lnTo>
                  <a:lnTo>
                    <a:pt x="47758" y="2299408"/>
                  </a:lnTo>
                  <a:lnTo>
                    <a:pt x="37886" y="2254861"/>
                  </a:lnTo>
                  <a:lnTo>
                    <a:pt x="29122" y="2209934"/>
                  </a:lnTo>
                  <a:lnTo>
                    <a:pt x="21481" y="2164641"/>
                  </a:lnTo>
                  <a:lnTo>
                    <a:pt x="14976" y="2118995"/>
                  </a:lnTo>
                  <a:lnTo>
                    <a:pt x="9622" y="2073010"/>
                  </a:lnTo>
                  <a:lnTo>
                    <a:pt x="5434" y="2026700"/>
                  </a:lnTo>
                  <a:lnTo>
                    <a:pt x="2424" y="1980077"/>
                  </a:lnTo>
                  <a:lnTo>
                    <a:pt x="608" y="1933156"/>
                  </a:lnTo>
                  <a:lnTo>
                    <a:pt x="0" y="1885949"/>
                  </a:lnTo>
                  <a:lnTo>
                    <a:pt x="608" y="1838743"/>
                  </a:lnTo>
                  <a:lnTo>
                    <a:pt x="2424" y="1791821"/>
                  </a:lnTo>
                  <a:lnTo>
                    <a:pt x="5434" y="1745199"/>
                  </a:lnTo>
                  <a:lnTo>
                    <a:pt x="9622" y="1698888"/>
                  </a:lnTo>
                  <a:lnTo>
                    <a:pt x="14976" y="1652903"/>
                  </a:lnTo>
                  <a:lnTo>
                    <a:pt x="21481" y="1607257"/>
                  </a:lnTo>
                  <a:lnTo>
                    <a:pt x="29122" y="1561964"/>
                  </a:lnTo>
                  <a:lnTo>
                    <a:pt x="37886" y="1517038"/>
                  </a:lnTo>
                  <a:lnTo>
                    <a:pt x="47758" y="1472490"/>
                  </a:lnTo>
                  <a:lnTo>
                    <a:pt x="58724" y="1428336"/>
                  </a:lnTo>
                  <a:lnTo>
                    <a:pt x="70770" y="1384589"/>
                  </a:lnTo>
                  <a:lnTo>
                    <a:pt x="83882" y="1341262"/>
                  </a:lnTo>
                  <a:lnTo>
                    <a:pt x="98045" y="1298369"/>
                  </a:lnTo>
                  <a:lnTo>
                    <a:pt x="113245" y="1255923"/>
                  </a:lnTo>
                  <a:lnTo>
                    <a:pt x="129469" y="1213937"/>
                  </a:lnTo>
                  <a:lnTo>
                    <a:pt x="146702" y="1172426"/>
                  </a:lnTo>
                  <a:lnTo>
                    <a:pt x="164929" y="1131403"/>
                  </a:lnTo>
                  <a:lnTo>
                    <a:pt x="184137" y="1090880"/>
                  </a:lnTo>
                  <a:lnTo>
                    <a:pt x="204312" y="1050873"/>
                  </a:lnTo>
                  <a:lnTo>
                    <a:pt x="225438" y="1011394"/>
                  </a:lnTo>
                  <a:lnTo>
                    <a:pt x="247503" y="972456"/>
                  </a:lnTo>
                  <a:lnTo>
                    <a:pt x="270491" y="934074"/>
                  </a:lnTo>
                  <a:lnTo>
                    <a:pt x="294389" y="896261"/>
                  </a:lnTo>
                  <a:lnTo>
                    <a:pt x="319183" y="859030"/>
                  </a:lnTo>
                  <a:lnTo>
                    <a:pt x="344858" y="822395"/>
                  </a:lnTo>
                  <a:lnTo>
                    <a:pt x="371400" y="786369"/>
                  </a:lnTo>
                  <a:lnTo>
                    <a:pt x="398795" y="750965"/>
                  </a:lnTo>
                  <a:lnTo>
                    <a:pt x="427028" y="716199"/>
                  </a:lnTo>
                  <a:lnTo>
                    <a:pt x="456086" y="682081"/>
                  </a:lnTo>
                  <a:lnTo>
                    <a:pt x="485954" y="648628"/>
                  </a:lnTo>
                  <a:lnTo>
                    <a:pt x="516619" y="615851"/>
                  </a:lnTo>
                  <a:lnTo>
                    <a:pt x="548065" y="583764"/>
                  </a:lnTo>
                  <a:lnTo>
                    <a:pt x="580280" y="552381"/>
                  </a:lnTo>
                  <a:lnTo>
                    <a:pt x="613247" y="521716"/>
                  </a:lnTo>
                  <a:lnTo>
                    <a:pt x="646954" y="491781"/>
                  </a:lnTo>
                  <a:lnTo>
                    <a:pt x="681387" y="462591"/>
                  </a:lnTo>
                  <a:lnTo>
                    <a:pt x="716530" y="434159"/>
                  </a:lnTo>
                  <a:lnTo>
                    <a:pt x="752370" y="406498"/>
                  </a:lnTo>
                  <a:lnTo>
                    <a:pt x="788893" y="379622"/>
                  </a:lnTo>
                  <a:lnTo>
                    <a:pt x="826084" y="353544"/>
                  </a:lnTo>
                  <a:lnTo>
                    <a:pt x="863930" y="328278"/>
                  </a:lnTo>
                  <a:lnTo>
                    <a:pt x="902415" y="303838"/>
                  </a:lnTo>
                  <a:lnTo>
                    <a:pt x="941527" y="280236"/>
                  </a:lnTo>
                  <a:lnTo>
                    <a:pt x="981250" y="257487"/>
                  </a:lnTo>
                  <a:lnTo>
                    <a:pt x="1021571" y="235604"/>
                  </a:lnTo>
                  <a:lnTo>
                    <a:pt x="1062475" y="214600"/>
                  </a:lnTo>
                  <a:lnTo>
                    <a:pt x="1103948" y="194489"/>
                  </a:lnTo>
                  <a:lnTo>
                    <a:pt x="1145976" y="175284"/>
                  </a:lnTo>
                  <a:lnTo>
                    <a:pt x="1188544" y="157000"/>
                  </a:lnTo>
                  <a:lnTo>
                    <a:pt x="1231640" y="139649"/>
                  </a:lnTo>
                  <a:lnTo>
                    <a:pt x="1275247" y="123245"/>
                  </a:lnTo>
                  <a:lnTo>
                    <a:pt x="1319353" y="107801"/>
                  </a:lnTo>
                  <a:lnTo>
                    <a:pt x="1363943" y="93331"/>
                  </a:lnTo>
                  <a:lnTo>
                    <a:pt x="1409003" y="79849"/>
                  </a:lnTo>
                  <a:lnTo>
                    <a:pt x="1454518" y="67367"/>
                  </a:lnTo>
                  <a:lnTo>
                    <a:pt x="1500475" y="55901"/>
                  </a:lnTo>
                  <a:lnTo>
                    <a:pt x="1546859" y="45462"/>
                  </a:lnTo>
                  <a:lnTo>
                    <a:pt x="1593656" y="36064"/>
                  </a:lnTo>
                  <a:lnTo>
                    <a:pt x="1640852" y="27722"/>
                  </a:lnTo>
                  <a:lnTo>
                    <a:pt x="1688432" y="20448"/>
                  </a:lnTo>
                  <a:lnTo>
                    <a:pt x="1736383" y="14256"/>
                  </a:lnTo>
                  <a:lnTo>
                    <a:pt x="1784691" y="9160"/>
                  </a:lnTo>
                  <a:lnTo>
                    <a:pt x="1833340" y="5172"/>
                  </a:lnTo>
                  <a:lnTo>
                    <a:pt x="1882318" y="2308"/>
                  </a:lnTo>
                  <a:lnTo>
                    <a:pt x="1931609" y="579"/>
                  </a:lnTo>
                  <a:lnTo>
                    <a:pt x="1981200" y="0"/>
                  </a:lnTo>
                  <a:lnTo>
                    <a:pt x="2030790" y="579"/>
                  </a:lnTo>
                  <a:lnTo>
                    <a:pt x="2080081" y="2308"/>
                  </a:lnTo>
                  <a:lnTo>
                    <a:pt x="2129059" y="5172"/>
                  </a:lnTo>
                  <a:lnTo>
                    <a:pt x="2177708" y="9160"/>
                  </a:lnTo>
                  <a:lnTo>
                    <a:pt x="2226016" y="14256"/>
                  </a:lnTo>
                  <a:lnTo>
                    <a:pt x="2273967" y="20448"/>
                  </a:lnTo>
                  <a:lnTo>
                    <a:pt x="2321547" y="27722"/>
                  </a:lnTo>
                  <a:lnTo>
                    <a:pt x="2368743" y="36064"/>
                  </a:lnTo>
                  <a:lnTo>
                    <a:pt x="2415540" y="45462"/>
                  </a:lnTo>
                  <a:lnTo>
                    <a:pt x="2461924" y="55901"/>
                  </a:lnTo>
                  <a:lnTo>
                    <a:pt x="2507881" y="67367"/>
                  </a:lnTo>
                  <a:lnTo>
                    <a:pt x="2553396" y="79849"/>
                  </a:lnTo>
                  <a:lnTo>
                    <a:pt x="2598456" y="93331"/>
                  </a:lnTo>
                  <a:lnTo>
                    <a:pt x="2643046" y="107801"/>
                  </a:lnTo>
                  <a:lnTo>
                    <a:pt x="2687152" y="123245"/>
                  </a:lnTo>
                  <a:lnTo>
                    <a:pt x="2730759" y="139649"/>
                  </a:lnTo>
                  <a:lnTo>
                    <a:pt x="2773855" y="157000"/>
                  </a:lnTo>
                  <a:lnTo>
                    <a:pt x="2816424" y="175284"/>
                  </a:lnTo>
                  <a:lnTo>
                    <a:pt x="2858452" y="194489"/>
                  </a:lnTo>
                  <a:lnTo>
                    <a:pt x="2899925" y="214600"/>
                  </a:lnTo>
                  <a:lnTo>
                    <a:pt x="2940829" y="235604"/>
                  </a:lnTo>
                  <a:lnTo>
                    <a:pt x="2981149" y="257487"/>
                  </a:lnTo>
                  <a:lnTo>
                    <a:pt x="3020872" y="280236"/>
                  </a:lnTo>
                  <a:lnTo>
                    <a:pt x="3059984" y="303838"/>
                  </a:lnTo>
                  <a:lnTo>
                    <a:pt x="3098469" y="328278"/>
                  </a:lnTo>
                  <a:lnTo>
                    <a:pt x="3136315" y="353544"/>
                  </a:lnTo>
                  <a:lnTo>
                    <a:pt x="3173506" y="379622"/>
                  </a:lnTo>
                  <a:lnTo>
                    <a:pt x="3210029" y="406498"/>
                  </a:lnTo>
                  <a:lnTo>
                    <a:pt x="3245869" y="434159"/>
                  </a:lnTo>
                  <a:lnTo>
                    <a:pt x="3281012" y="462591"/>
                  </a:lnTo>
                  <a:lnTo>
                    <a:pt x="3315445" y="491781"/>
                  </a:lnTo>
                  <a:lnTo>
                    <a:pt x="3349152" y="521716"/>
                  </a:lnTo>
                  <a:lnTo>
                    <a:pt x="3382120" y="552381"/>
                  </a:lnTo>
                  <a:lnTo>
                    <a:pt x="3414334" y="583764"/>
                  </a:lnTo>
                  <a:lnTo>
                    <a:pt x="3445780" y="615851"/>
                  </a:lnTo>
                  <a:lnTo>
                    <a:pt x="3476445" y="648628"/>
                  </a:lnTo>
                  <a:lnTo>
                    <a:pt x="3506313" y="682081"/>
                  </a:lnTo>
                  <a:lnTo>
                    <a:pt x="3535371" y="716199"/>
                  </a:lnTo>
                  <a:lnTo>
                    <a:pt x="3563604" y="750965"/>
                  </a:lnTo>
                  <a:lnTo>
                    <a:pt x="3590999" y="786369"/>
                  </a:lnTo>
                  <a:lnTo>
                    <a:pt x="3617541" y="822395"/>
                  </a:lnTo>
                  <a:lnTo>
                    <a:pt x="3643216" y="859030"/>
                  </a:lnTo>
                  <a:lnTo>
                    <a:pt x="3668010" y="896261"/>
                  </a:lnTo>
                  <a:lnTo>
                    <a:pt x="3691908" y="934074"/>
                  </a:lnTo>
                  <a:lnTo>
                    <a:pt x="3714896" y="972456"/>
                  </a:lnTo>
                  <a:lnTo>
                    <a:pt x="3736961" y="1011394"/>
                  </a:lnTo>
                  <a:lnTo>
                    <a:pt x="3758087" y="1050873"/>
                  </a:lnTo>
                  <a:lnTo>
                    <a:pt x="3778262" y="1090880"/>
                  </a:lnTo>
                  <a:lnTo>
                    <a:pt x="3797470" y="1131403"/>
                  </a:lnTo>
                  <a:lnTo>
                    <a:pt x="3815697" y="1172426"/>
                  </a:lnTo>
                  <a:lnTo>
                    <a:pt x="3832930" y="1213937"/>
                  </a:lnTo>
                  <a:lnTo>
                    <a:pt x="3849154" y="1255923"/>
                  </a:lnTo>
                  <a:lnTo>
                    <a:pt x="3864354" y="1298369"/>
                  </a:lnTo>
                  <a:lnTo>
                    <a:pt x="3878518" y="1341262"/>
                  </a:lnTo>
                  <a:lnTo>
                    <a:pt x="3891629" y="1384589"/>
                  </a:lnTo>
                  <a:lnTo>
                    <a:pt x="3903675" y="1428336"/>
                  </a:lnTo>
                  <a:lnTo>
                    <a:pt x="3914641" y="1472490"/>
                  </a:lnTo>
                  <a:lnTo>
                    <a:pt x="3924513" y="1517038"/>
                  </a:lnTo>
                  <a:lnTo>
                    <a:pt x="3933277" y="1561964"/>
                  </a:lnTo>
                  <a:lnTo>
                    <a:pt x="3940918" y="1607257"/>
                  </a:lnTo>
                  <a:lnTo>
                    <a:pt x="3947423" y="1652903"/>
                  </a:lnTo>
                  <a:lnTo>
                    <a:pt x="3952777" y="1698888"/>
                  </a:lnTo>
                  <a:lnTo>
                    <a:pt x="3956965" y="1745199"/>
                  </a:lnTo>
                  <a:lnTo>
                    <a:pt x="3959975" y="1791821"/>
                  </a:lnTo>
                  <a:lnTo>
                    <a:pt x="3961791" y="1838743"/>
                  </a:lnTo>
                  <a:lnTo>
                    <a:pt x="3962400" y="1885949"/>
                  </a:lnTo>
                  <a:lnTo>
                    <a:pt x="3961791" y="1933156"/>
                  </a:lnTo>
                  <a:lnTo>
                    <a:pt x="3959975" y="1980077"/>
                  </a:lnTo>
                  <a:lnTo>
                    <a:pt x="3956965" y="2026700"/>
                  </a:lnTo>
                  <a:lnTo>
                    <a:pt x="3952777" y="2073010"/>
                  </a:lnTo>
                  <a:lnTo>
                    <a:pt x="3947423" y="2118995"/>
                  </a:lnTo>
                  <a:lnTo>
                    <a:pt x="3940918" y="2164641"/>
                  </a:lnTo>
                  <a:lnTo>
                    <a:pt x="3933277" y="2209934"/>
                  </a:lnTo>
                  <a:lnTo>
                    <a:pt x="3924513" y="2254861"/>
                  </a:lnTo>
                  <a:lnTo>
                    <a:pt x="3914641" y="2299408"/>
                  </a:lnTo>
                  <a:lnTo>
                    <a:pt x="3903675" y="2343562"/>
                  </a:lnTo>
                  <a:lnTo>
                    <a:pt x="3891629" y="2387309"/>
                  </a:lnTo>
                  <a:lnTo>
                    <a:pt x="3878518" y="2430636"/>
                  </a:lnTo>
                  <a:lnTo>
                    <a:pt x="3864354" y="2473530"/>
                  </a:lnTo>
                  <a:lnTo>
                    <a:pt x="3849154" y="2515976"/>
                  </a:lnTo>
                  <a:lnTo>
                    <a:pt x="3832930" y="2557961"/>
                  </a:lnTo>
                  <a:lnTo>
                    <a:pt x="3815697" y="2599473"/>
                  </a:lnTo>
                  <a:lnTo>
                    <a:pt x="3797470" y="2640496"/>
                  </a:lnTo>
                  <a:lnTo>
                    <a:pt x="3778262" y="2681018"/>
                  </a:lnTo>
                  <a:lnTo>
                    <a:pt x="3758087" y="2721026"/>
                  </a:lnTo>
                  <a:lnTo>
                    <a:pt x="3736961" y="2760505"/>
                  </a:lnTo>
                  <a:lnTo>
                    <a:pt x="3714896" y="2799442"/>
                  </a:lnTo>
                  <a:lnTo>
                    <a:pt x="3691908" y="2837824"/>
                  </a:lnTo>
                  <a:lnTo>
                    <a:pt x="3668010" y="2875638"/>
                  </a:lnTo>
                  <a:lnTo>
                    <a:pt x="3643216" y="2912869"/>
                  </a:lnTo>
                  <a:lnTo>
                    <a:pt x="3617541" y="2949504"/>
                  </a:lnTo>
                  <a:lnTo>
                    <a:pt x="3590999" y="2985530"/>
                  </a:lnTo>
                  <a:lnTo>
                    <a:pt x="3563604" y="3020933"/>
                  </a:lnTo>
                  <a:lnTo>
                    <a:pt x="3535371" y="3055700"/>
                  </a:lnTo>
                  <a:lnTo>
                    <a:pt x="3506313" y="3089817"/>
                  </a:lnTo>
                  <a:lnTo>
                    <a:pt x="3476445" y="3123271"/>
                  </a:lnTo>
                  <a:lnTo>
                    <a:pt x="3445780" y="3156048"/>
                  </a:lnTo>
                  <a:lnTo>
                    <a:pt x="3414334" y="3188134"/>
                  </a:lnTo>
                  <a:lnTo>
                    <a:pt x="3382120" y="3219517"/>
                  </a:lnTo>
                  <a:lnTo>
                    <a:pt x="3349152" y="3250183"/>
                  </a:lnTo>
                  <a:lnTo>
                    <a:pt x="3315445" y="3280117"/>
                  </a:lnTo>
                  <a:lnTo>
                    <a:pt x="3281012" y="3309307"/>
                  </a:lnTo>
                  <a:lnTo>
                    <a:pt x="3245869" y="3337740"/>
                  </a:lnTo>
                  <a:lnTo>
                    <a:pt x="3210029" y="3365401"/>
                  </a:lnTo>
                  <a:lnTo>
                    <a:pt x="3173506" y="3392277"/>
                  </a:lnTo>
                  <a:lnTo>
                    <a:pt x="3136315" y="3418355"/>
                  </a:lnTo>
                  <a:lnTo>
                    <a:pt x="3098469" y="3443620"/>
                  </a:lnTo>
                  <a:lnTo>
                    <a:pt x="3059984" y="3468061"/>
                  </a:lnTo>
                  <a:lnTo>
                    <a:pt x="3020872" y="3491662"/>
                  </a:lnTo>
                  <a:lnTo>
                    <a:pt x="2981149" y="3514412"/>
                  </a:lnTo>
                  <a:lnTo>
                    <a:pt x="2940829" y="3536295"/>
                  </a:lnTo>
                  <a:lnTo>
                    <a:pt x="2899925" y="3557299"/>
                  </a:lnTo>
                  <a:lnTo>
                    <a:pt x="2858452" y="3577410"/>
                  </a:lnTo>
                  <a:lnTo>
                    <a:pt x="2816424" y="3596614"/>
                  </a:lnTo>
                  <a:lnTo>
                    <a:pt x="2773855" y="3614899"/>
                  </a:lnTo>
                  <a:lnTo>
                    <a:pt x="2730759" y="3632250"/>
                  </a:lnTo>
                  <a:lnTo>
                    <a:pt x="2687152" y="3648654"/>
                  </a:lnTo>
                  <a:lnTo>
                    <a:pt x="2643046" y="3664098"/>
                  </a:lnTo>
                  <a:lnTo>
                    <a:pt x="2598456" y="3678567"/>
                  </a:lnTo>
                  <a:lnTo>
                    <a:pt x="2553396" y="3692050"/>
                  </a:lnTo>
                  <a:lnTo>
                    <a:pt x="2507881" y="3704531"/>
                  </a:lnTo>
                  <a:lnTo>
                    <a:pt x="2461924" y="3715998"/>
                  </a:lnTo>
                  <a:lnTo>
                    <a:pt x="2415540" y="3726437"/>
                  </a:lnTo>
                  <a:lnTo>
                    <a:pt x="2368743" y="3735834"/>
                  </a:lnTo>
                  <a:lnTo>
                    <a:pt x="2321547" y="3744177"/>
                  </a:lnTo>
                  <a:lnTo>
                    <a:pt x="2273967" y="3751450"/>
                  </a:lnTo>
                  <a:lnTo>
                    <a:pt x="2226016" y="3757642"/>
                  </a:lnTo>
                  <a:lnTo>
                    <a:pt x="2177708" y="3762739"/>
                  </a:lnTo>
                  <a:lnTo>
                    <a:pt x="2129059" y="3766726"/>
                  </a:lnTo>
                  <a:lnTo>
                    <a:pt x="2080081" y="3769591"/>
                  </a:lnTo>
                  <a:lnTo>
                    <a:pt x="2030790" y="3771320"/>
                  </a:lnTo>
                  <a:lnTo>
                    <a:pt x="1981200" y="3771899"/>
                  </a:lnTo>
                  <a:close/>
                </a:path>
              </a:pathLst>
            </a:custGeom>
            <a:solidFill>
              <a:srgbClr val="3B64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811641" y="3248237"/>
            <a:ext cx="1736089" cy="596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sz="2400" spc="50" dirty="0">
                <a:solidFill>
                  <a:srgbClr val="FFFFFF"/>
                </a:solidFill>
                <a:latin typeface="Verdana"/>
                <a:cs typeface="Verdana"/>
              </a:rPr>
              <a:t>Bulgaria </a:t>
            </a:r>
            <a:r>
              <a:rPr sz="2400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Verdana"/>
                <a:cs typeface="Verdana"/>
              </a:rPr>
              <a:t>Cehia </a:t>
            </a:r>
            <a:r>
              <a:rPr sz="2400" spc="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Croația 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Estonia </a:t>
            </a:r>
            <a:r>
              <a:rPr sz="2400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Verdana"/>
                <a:cs typeface="Verdana"/>
              </a:rPr>
              <a:t>Letonia </a:t>
            </a:r>
            <a:r>
              <a:rPr sz="2400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rgbClr val="FFFFFF"/>
                </a:solidFill>
                <a:latin typeface="Verdana"/>
                <a:cs typeface="Verdana"/>
              </a:rPr>
              <a:t>Lituania </a:t>
            </a:r>
            <a:r>
              <a:rPr sz="240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26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12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14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00" spc="6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00" spc="11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a  </a:t>
            </a:r>
            <a:r>
              <a:rPr sz="2400" spc="75" dirty="0">
                <a:solidFill>
                  <a:srgbClr val="FFFFFF"/>
                </a:solidFill>
                <a:latin typeface="Verdana"/>
                <a:cs typeface="Verdana"/>
              </a:rPr>
              <a:t>Polonia </a:t>
            </a:r>
            <a:r>
              <a:rPr sz="2400" spc="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Serbia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Slovacia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Slovenia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Verdana"/>
                <a:cs typeface="Verdana"/>
              </a:rPr>
              <a:t>Ungaria </a:t>
            </a:r>
            <a:r>
              <a:rPr sz="2400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Turcia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37509" y="5255942"/>
            <a:ext cx="1685200" cy="1542812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91276" y="208303"/>
            <a:ext cx="9556454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550" dirty="0">
                <a:solidFill>
                  <a:srgbClr val="496591"/>
                </a:solidFill>
                <a:latin typeface="Tahoma"/>
                <a:cs typeface="Tahoma"/>
              </a:rPr>
              <a:t>Cum</a:t>
            </a:r>
            <a:r>
              <a:rPr sz="4200" spc="-240" dirty="0">
                <a:solidFill>
                  <a:srgbClr val="496591"/>
                </a:solidFill>
                <a:latin typeface="Tahoma"/>
                <a:cs typeface="Tahoma"/>
              </a:rPr>
              <a:t> </a:t>
            </a:r>
            <a:r>
              <a:rPr sz="4200" spc="350" dirty="0">
                <a:solidFill>
                  <a:srgbClr val="496591"/>
                </a:solidFill>
                <a:latin typeface="Tahoma"/>
                <a:cs typeface="Tahoma"/>
              </a:rPr>
              <a:t>ne</a:t>
            </a:r>
            <a:r>
              <a:rPr sz="4200" spc="-240" dirty="0">
                <a:solidFill>
                  <a:srgbClr val="496591"/>
                </a:solidFill>
                <a:latin typeface="Tahoma"/>
                <a:cs typeface="Tahoma"/>
              </a:rPr>
              <a:t> </a:t>
            </a:r>
            <a:r>
              <a:rPr sz="4200" spc="375" dirty="0">
                <a:solidFill>
                  <a:srgbClr val="496591"/>
                </a:solidFill>
                <a:latin typeface="Tahoma"/>
                <a:cs typeface="Tahoma"/>
              </a:rPr>
              <a:t>descurcăm</a:t>
            </a:r>
            <a:r>
              <a:rPr sz="4200" spc="-240" dirty="0">
                <a:solidFill>
                  <a:srgbClr val="496591"/>
                </a:solidFill>
                <a:latin typeface="Tahoma"/>
                <a:cs typeface="Tahoma"/>
              </a:rPr>
              <a:t> </a:t>
            </a:r>
            <a:r>
              <a:rPr sz="4200" spc="415" dirty="0">
                <a:solidFill>
                  <a:srgbClr val="496591"/>
                </a:solidFill>
                <a:latin typeface="Tahoma"/>
                <a:cs typeface="Tahoma"/>
              </a:rPr>
              <a:t>cu</a:t>
            </a:r>
            <a:r>
              <a:rPr sz="4200" spc="-240" dirty="0">
                <a:solidFill>
                  <a:srgbClr val="496591"/>
                </a:solidFill>
                <a:latin typeface="Tahoma"/>
                <a:cs typeface="Tahoma"/>
              </a:rPr>
              <a:t> </a:t>
            </a:r>
            <a:r>
              <a:rPr sz="4200" spc="260" dirty="0">
                <a:solidFill>
                  <a:srgbClr val="496591"/>
                </a:solidFill>
                <a:latin typeface="Tahoma"/>
                <a:cs typeface="Tahoma"/>
              </a:rPr>
              <a:t>banii?</a:t>
            </a:r>
            <a:endParaRPr sz="420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42982" y="5945133"/>
            <a:ext cx="316674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70" dirty="0">
                <a:solidFill>
                  <a:srgbClr val="496591"/>
                </a:solidFill>
                <a:latin typeface="Verdana"/>
                <a:cs typeface="Verdana"/>
              </a:rPr>
              <a:t>s</a:t>
            </a:r>
            <a:r>
              <a:rPr sz="2100" spc="25" dirty="0">
                <a:solidFill>
                  <a:srgbClr val="496591"/>
                </a:solidFill>
                <a:latin typeface="Verdana"/>
                <a:cs typeface="Verdana"/>
              </a:rPr>
              <a:t>t</a:t>
            </a:r>
            <a:r>
              <a:rPr sz="2100" spc="80" dirty="0">
                <a:solidFill>
                  <a:srgbClr val="496591"/>
                </a:solidFill>
                <a:latin typeface="Verdana"/>
                <a:cs typeface="Verdana"/>
              </a:rPr>
              <a:t>u</a:t>
            </a:r>
            <a:r>
              <a:rPr sz="2100" spc="114" dirty="0">
                <a:solidFill>
                  <a:srgbClr val="496591"/>
                </a:solidFill>
                <a:latin typeface="Verdana"/>
                <a:cs typeface="Verdana"/>
              </a:rPr>
              <a:t>d</a:t>
            </a:r>
            <a:r>
              <a:rPr sz="2100" spc="15" dirty="0">
                <a:solidFill>
                  <a:srgbClr val="496591"/>
                </a:solidFill>
                <a:latin typeface="Verdana"/>
                <a:cs typeface="Verdana"/>
              </a:rPr>
              <a:t>e</a:t>
            </a:r>
            <a:r>
              <a:rPr sz="2100" spc="90" dirty="0">
                <a:solidFill>
                  <a:srgbClr val="496591"/>
                </a:solidFill>
                <a:latin typeface="Verdana"/>
                <a:cs typeface="Verdana"/>
              </a:rPr>
              <a:t>n</a:t>
            </a:r>
            <a:r>
              <a:rPr sz="2100" spc="25" dirty="0">
                <a:solidFill>
                  <a:srgbClr val="496591"/>
                </a:solidFill>
                <a:latin typeface="Verdana"/>
                <a:cs typeface="Verdana"/>
              </a:rPr>
              <a:t>ț</a:t>
            </a:r>
            <a:r>
              <a:rPr sz="2100" spc="-15" dirty="0">
                <a:solidFill>
                  <a:srgbClr val="496591"/>
                </a:solidFill>
                <a:latin typeface="Verdana"/>
                <a:cs typeface="Verdana"/>
              </a:rPr>
              <a:t>ii</a:t>
            </a:r>
            <a:r>
              <a:rPr sz="2100" spc="-190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100" spc="114" dirty="0">
                <a:solidFill>
                  <a:srgbClr val="496591"/>
                </a:solidFill>
                <a:latin typeface="Verdana"/>
                <a:cs typeface="Verdana"/>
              </a:rPr>
              <a:t>d</a:t>
            </a:r>
            <a:r>
              <a:rPr sz="2100" spc="15" dirty="0">
                <a:solidFill>
                  <a:srgbClr val="496591"/>
                </a:solidFill>
                <a:latin typeface="Verdana"/>
                <a:cs typeface="Verdana"/>
              </a:rPr>
              <a:t>e</a:t>
            </a:r>
            <a:r>
              <a:rPr sz="2100" spc="-190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100" spc="15" dirty="0">
                <a:solidFill>
                  <a:srgbClr val="496591"/>
                </a:solidFill>
                <a:latin typeface="Verdana"/>
                <a:cs typeface="Verdana"/>
              </a:rPr>
              <a:t>e</a:t>
            </a:r>
            <a:r>
              <a:rPr sz="2100" spc="25" dirty="0">
                <a:solidFill>
                  <a:srgbClr val="496591"/>
                </a:solidFill>
                <a:latin typeface="Verdana"/>
                <a:cs typeface="Verdana"/>
              </a:rPr>
              <a:t>t</a:t>
            </a:r>
            <a:r>
              <a:rPr sz="2100" spc="90" dirty="0">
                <a:solidFill>
                  <a:srgbClr val="496591"/>
                </a:solidFill>
                <a:latin typeface="Verdana"/>
                <a:cs typeface="Verdana"/>
              </a:rPr>
              <a:t>n</a:t>
            </a:r>
            <a:r>
              <a:rPr sz="2100" spc="-15" dirty="0">
                <a:solidFill>
                  <a:srgbClr val="496591"/>
                </a:solidFill>
                <a:latin typeface="Verdana"/>
                <a:cs typeface="Verdana"/>
              </a:rPr>
              <a:t>i</a:t>
            </a:r>
            <a:r>
              <a:rPr sz="2100" spc="15" dirty="0">
                <a:solidFill>
                  <a:srgbClr val="496591"/>
                </a:solidFill>
                <a:latin typeface="Verdana"/>
                <a:cs typeface="Verdana"/>
              </a:rPr>
              <a:t>e</a:t>
            </a:r>
            <a:r>
              <a:rPr sz="2100" spc="-190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100" spc="-55" dirty="0">
                <a:solidFill>
                  <a:srgbClr val="496591"/>
                </a:solidFill>
                <a:latin typeface="Verdana"/>
                <a:cs typeface="Verdana"/>
              </a:rPr>
              <a:t>r</a:t>
            </a:r>
            <a:r>
              <a:rPr sz="2100" spc="40" dirty="0">
                <a:solidFill>
                  <a:srgbClr val="496591"/>
                </a:solidFill>
                <a:latin typeface="Verdana"/>
                <a:cs typeface="Verdana"/>
              </a:rPr>
              <a:t>o</a:t>
            </a:r>
            <a:r>
              <a:rPr sz="2100" spc="185" dirty="0">
                <a:solidFill>
                  <a:srgbClr val="496591"/>
                </a:solidFill>
                <a:latin typeface="Verdana"/>
                <a:cs typeface="Verdana"/>
              </a:rPr>
              <a:t>m</a:t>
            </a:r>
            <a:r>
              <a:rPr sz="2100" spc="-25" dirty="0">
                <a:solidFill>
                  <a:srgbClr val="496591"/>
                </a:solidFill>
                <a:latin typeface="Verdana"/>
                <a:cs typeface="Verdana"/>
              </a:rPr>
              <a:t>ă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80797" y="6636648"/>
            <a:ext cx="2891155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6305" marR="5080" indent="-904240">
              <a:lnSpc>
                <a:spcPct val="116100"/>
              </a:lnSpc>
              <a:spcBef>
                <a:spcPts val="100"/>
              </a:spcBef>
            </a:pPr>
            <a:r>
              <a:rPr sz="2100" spc="-70" dirty="0">
                <a:solidFill>
                  <a:srgbClr val="496591"/>
                </a:solidFill>
                <a:latin typeface="Verdana"/>
                <a:cs typeface="Verdana"/>
              </a:rPr>
              <a:t>s</a:t>
            </a:r>
            <a:r>
              <a:rPr sz="2100" spc="25" dirty="0">
                <a:solidFill>
                  <a:srgbClr val="496591"/>
                </a:solidFill>
                <a:latin typeface="Verdana"/>
                <a:cs typeface="Verdana"/>
              </a:rPr>
              <a:t>t</a:t>
            </a:r>
            <a:r>
              <a:rPr sz="2100" spc="80" dirty="0">
                <a:solidFill>
                  <a:srgbClr val="496591"/>
                </a:solidFill>
                <a:latin typeface="Verdana"/>
                <a:cs typeface="Verdana"/>
              </a:rPr>
              <a:t>u</a:t>
            </a:r>
            <a:r>
              <a:rPr sz="2100" spc="114" dirty="0">
                <a:solidFill>
                  <a:srgbClr val="496591"/>
                </a:solidFill>
                <a:latin typeface="Verdana"/>
                <a:cs typeface="Verdana"/>
              </a:rPr>
              <a:t>d</a:t>
            </a:r>
            <a:r>
              <a:rPr sz="2100" spc="15" dirty="0">
                <a:solidFill>
                  <a:srgbClr val="496591"/>
                </a:solidFill>
                <a:latin typeface="Verdana"/>
                <a:cs typeface="Verdana"/>
              </a:rPr>
              <a:t>e</a:t>
            </a:r>
            <a:r>
              <a:rPr sz="2100" spc="90" dirty="0">
                <a:solidFill>
                  <a:srgbClr val="496591"/>
                </a:solidFill>
                <a:latin typeface="Verdana"/>
                <a:cs typeface="Verdana"/>
              </a:rPr>
              <a:t>n</a:t>
            </a:r>
            <a:r>
              <a:rPr sz="2100" spc="25" dirty="0">
                <a:solidFill>
                  <a:srgbClr val="496591"/>
                </a:solidFill>
                <a:latin typeface="Verdana"/>
                <a:cs typeface="Verdana"/>
              </a:rPr>
              <a:t>ț</a:t>
            </a:r>
            <a:r>
              <a:rPr sz="2100" spc="-15" dirty="0">
                <a:solidFill>
                  <a:srgbClr val="496591"/>
                </a:solidFill>
                <a:latin typeface="Verdana"/>
                <a:cs typeface="Verdana"/>
              </a:rPr>
              <a:t>ii</a:t>
            </a:r>
            <a:r>
              <a:rPr sz="2100" spc="-190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100" spc="85" dirty="0">
                <a:solidFill>
                  <a:srgbClr val="496591"/>
                </a:solidFill>
                <a:latin typeface="Verdana"/>
                <a:cs typeface="Verdana"/>
              </a:rPr>
              <a:t>c</a:t>
            </a:r>
            <a:r>
              <a:rPr sz="2100" spc="80" dirty="0">
                <a:solidFill>
                  <a:srgbClr val="496591"/>
                </a:solidFill>
                <a:latin typeface="Verdana"/>
                <a:cs typeface="Verdana"/>
              </a:rPr>
              <a:t>u</a:t>
            </a:r>
            <a:r>
              <a:rPr sz="2100" spc="-190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100" spc="-70" dirty="0">
                <a:solidFill>
                  <a:srgbClr val="496591"/>
                </a:solidFill>
                <a:latin typeface="Verdana"/>
                <a:cs typeface="Verdana"/>
              </a:rPr>
              <a:t>s</a:t>
            </a:r>
            <a:r>
              <a:rPr sz="2100" spc="25" dirty="0">
                <a:solidFill>
                  <a:srgbClr val="496591"/>
                </a:solidFill>
                <a:latin typeface="Verdana"/>
                <a:cs typeface="Verdana"/>
              </a:rPr>
              <a:t>t</a:t>
            </a:r>
            <a:r>
              <a:rPr sz="2100" spc="-25" dirty="0">
                <a:solidFill>
                  <a:srgbClr val="496591"/>
                </a:solidFill>
                <a:latin typeface="Verdana"/>
                <a:cs typeface="Verdana"/>
              </a:rPr>
              <a:t>a</a:t>
            </a:r>
            <a:r>
              <a:rPr sz="2100" spc="25" dirty="0">
                <a:solidFill>
                  <a:srgbClr val="496591"/>
                </a:solidFill>
                <a:latin typeface="Verdana"/>
                <a:cs typeface="Verdana"/>
              </a:rPr>
              <a:t>t</a:t>
            </a:r>
            <a:r>
              <a:rPr sz="2100" spc="80" dirty="0">
                <a:solidFill>
                  <a:srgbClr val="496591"/>
                </a:solidFill>
                <a:latin typeface="Verdana"/>
                <a:cs typeface="Verdana"/>
              </a:rPr>
              <a:t>u</a:t>
            </a:r>
            <a:r>
              <a:rPr sz="2100" spc="25" dirty="0">
                <a:solidFill>
                  <a:srgbClr val="496591"/>
                </a:solidFill>
                <a:latin typeface="Verdana"/>
                <a:cs typeface="Verdana"/>
              </a:rPr>
              <a:t>t</a:t>
            </a:r>
            <a:r>
              <a:rPr sz="2100" spc="-190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100" spc="114" dirty="0">
                <a:solidFill>
                  <a:srgbClr val="496591"/>
                </a:solidFill>
                <a:latin typeface="Verdana"/>
                <a:cs typeface="Verdana"/>
              </a:rPr>
              <a:t>d</a:t>
            </a:r>
            <a:r>
              <a:rPr sz="2100" spc="10" dirty="0">
                <a:solidFill>
                  <a:srgbClr val="496591"/>
                </a:solidFill>
                <a:latin typeface="Verdana"/>
                <a:cs typeface="Verdana"/>
              </a:rPr>
              <a:t>e  </a:t>
            </a:r>
            <a:r>
              <a:rPr sz="2100" spc="15" dirty="0">
                <a:solidFill>
                  <a:srgbClr val="496591"/>
                </a:solidFill>
                <a:latin typeface="Verdana"/>
                <a:cs typeface="Verdana"/>
              </a:rPr>
              <a:t>refugiat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49047" y="4218429"/>
            <a:ext cx="3754754" cy="1329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8295">
              <a:lnSpc>
                <a:spcPct val="100000"/>
              </a:lnSpc>
              <a:spcBef>
                <a:spcPts val="100"/>
              </a:spcBef>
            </a:pPr>
            <a:r>
              <a:rPr sz="2400" spc="-570" dirty="0">
                <a:solidFill>
                  <a:srgbClr val="E86A45"/>
                </a:solidFill>
                <a:latin typeface="Verdana"/>
                <a:cs typeface="Verdana"/>
              </a:rPr>
              <a:t>+</a:t>
            </a:r>
            <a:r>
              <a:rPr sz="2400" spc="-150" dirty="0">
                <a:solidFill>
                  <a:srgbClr val="E86A45"/>
                </a:solidFill>
                <a:latin typeface="Verdana"/>
                <a:cs typeface="Verdana"/>
              </a:rPr>
              <a:t>25</a:t>
            </a:r>
            <a:r>
              <a:rPr sz="2400" spc="75" dirty="0">
                <a:solidFill>
                  <a:srgbClr val="E86A45"/>
                </a:solidFill>
                <a:latin typeface="Verdana"/>
                <a:cs typeface="Verdana"/>
              </a:rPr>
              <a:t>0</a:t>
            </a:r>
            <a:r>
              <a:rPr sz="2400" spc="-200" dirty="0">
                <a:solidFill>
                  <a:srgbClr val="E86A45"/>
                </a:solidFill>
                <a:latin typeface="Verdana"/>
                <a:cs typeface="Verdana"/>
              </a:rPr>
              <a:t> </a:t>
            </a:r>
            <a:r>
              <a:rPr sz="2400" spc="140" dirty="0">
                <a:solidFill>
                  <a:srgbClr val="E86A45"/>
                </a:solidFill>
                <a:latin typeface="Verdana"/>
                <a:cs typeface="Verdana"/>
              </a:rPr>
              <a:t>d</a:t>
            </a:r>
            <a:r>
              <a:rPr sz="2400" spc="35" dirty="0">
                <a:solidFill>
                  <a:srgbClr val="E86A45"/>
                </a:solidFill>
                <a:latin typeface="Verdana"/>
                <a:cs typeface="Verdana"/>
              </a:rPr>
              <a:t>e</a:t>
            </a:r>
            <a:r>
              <a:rPr sz="2400" spc="-200" dirty="0">
                <a:solidFill>
                  <a:srgbClr val="E86A45"/>
                </a:solidFill>
                <a:latin typeface="Verdana"/>
                <a:cs typeface="Verdana"/>
              </a:rPr>
              <a:t> </a:t>
            </a:r>
            <a:r>
              <a:rPr sz="2400" spc="90" dirty="0">
                <a:solidFill>
                  <a:srgbClr val="E86A45"/>
                </a:solidFill>
                <a:latin typeface="Verdana"/>
                <a:cs typeface="Verdana"/>
              </a:rPr>
              <a:t>E</a:t>
            </a:r>
            <a:r>
              <a:rPr sz="2400" spc="105" dirty="0">
                <a:solidFill>
                  <a:srgbClr val="E86A45"/>
                </a:solidFill>
                <a:latin typeface="Verdana"/>
                <a:cs typeface="Verdana"/>
              </a:rPr>
              <a:t>u</a:t>
            </a:r>
            <a:r>
              <a:rPr sz="2400" spc="-45" dirty="0">
                <a:solidFill>
                  <a:srgbClr val="E86A45"/>
                </a:solidFill>
                <a:latin typeface="Verdana"/>
                <a:cs typeface="Verdana"/>
              </a:rPr>
              <a:t>r</a:t>
            </a:r>
            <a:r>
              <a:rPr sz="2400" spc="65" dirty="0">
                <a:solidFill>
                  <a:srgbClr val="E86A45"/>
                </a:solidFill>
                <a:latin typeface="Verdana"/>
                <a:cs typeface="Verdana"/>
              </a:rPr>
              <a:t>o</a:t>
            </a:r>
            <a:r>
              <a:rPr sz="2400" spc="-245" dirty="0">
                <a:solidFill>
                  <a:srgbClr val="E86A45"/>
                </a:solidFill>
                <a:latin typeface="Verdana"/>
                <a:cs typeface="Verdana"/>
              </a:rPr>
              <a:t>/</a:t>
            </a:r>
            <a:r>
              <a:rPr sz="2400" spc="10" dirty="0">
                <a:solidFill>
                  <a:srgbClr val="E86A45"/>
                </a:solidFill>
                <a:latin typeface="Verdana"/>
                <a:cs typeface="Verdana"/>
              </a:rPr>
              <a:t>l</a:t>
            </a:r>
            <a:r>
              <a:rPr sz="2400" spc="105" dirty="0">
                <a:solidFill>
                  <a:srgbClr val="E86A45"/>
                </a:solidFill>
                <a:latin typeface="Verdana"/>
                <a:cs typeface="Verdana"/>
              </a:rPr>
              <a:t>u</a:t>
            </a:r>
            <a:r>
              <a:rPr sz="2400" spc="114" dirty="0">
                <a:solidFill>
                  <a:srgbClr val="E86A45"/>
                </a:solidFill>
                <a:latin typeface="Verdana"/>
                <a:cs typeface="Verdana"/>
              </a:rPr>
              <a:t>n</a:t>
            </a:r>
            <a:r>
              <a:rPr sz="2400" spc="-10" dirty="0">
                <a:solidFill>
                  <a:srgbClr val="E86A45"/>
                </a:solidFill>
                <a:latin typeface="Verdana"/>
                <a:cs typeface="Verdana"/>
              </a:rPr>
              <a:t>ă</a:t>
            </a:r>
            <a:endParaRPr sz="2400">
              <a:latin typeface="Verdana"/>
              <a:cs typeface="Verdana"/>
            </a:endParaRPr>
          </a:p>
          <a:p>
            <a:pPr marL="12700" marR="5080" indent="269240">
              <a:lnSpc>
                <a:spcPct val="116100"/>
              </a:lnSpc>
              <a:spcBef>
                <a:spcPts val="1535"/>
              </a:spcBef>
            </a:pPr>
            <a:r>
              <a:rPr sz="2100" spc="-70" dirty="0">
                <a:solidFill>
                  <a:srgbClr val="496591"/>
                </a:solidFill>
                <a:latin typeface="Verdana"/>
                <a:cs typeface="Verdana"/>
              </a:rPr>
              <a:t>s</a:t>
            </a:r>
            <a:r>
              <a:rPr sz="2100" spc="25" dirty="0">
                <a:solidFill>
                  <a:srgbClr val="496591"/>
                </a:solidFill>
                <a:latin typeface="Verdana"/>
                <a:cs typeface="Verdana"/>
              </a:rPr>
              <a:t>t</a:t>
            </a:r>
            <a:r>
              <a:rPr sz="2100" spc="80" dirty="0">
                <a:solidFill>
                  <a:srgbClr val="496591"/>
                </a:solidFill>
                <a:latin typeface="Verdana"/>
                <a:cs typeface="Verdana"/>
              </a:rPr>
              <a:t>u</a:t>
            </a:r>
            <a:r>
              <a:rPr sz="2100" spc="114" dirty="0">
                <a:solidFill>
                  <a:srgbClr val="496591"/>
                </a:solidFill>
                <a:latin typeface="Verdana"/>
                <a:cs typeface="Verdana"/>
              </a:rPr>
              <a:t>d</a:t>
            </a:r>
            <a:r>
              <a:rPr sz="2100" spc="15" dirty="0">
                <a:solidFill>
                  <a:srgbClr val="496591"/>
                </a:solidFill>
                <a:latin typeface="Verdana"/>
                <a:cs typeface="Verdana"/>
              </a:rPr>
              <a:t>e</a:t>
            </a:r>
            <a:r>
              <a:rPr sz="2100" spc="90" dirty="0">
                <a:solidFill>
                  <a:srgbClr val="496591"/>
                </a:solidFill>
                <a:latin typeface="Verdana"/>
                <a:cs typeface="Verdana"/>
              </a:rPr>
              <a:t>n</a:t>
            </a:r>
            <a:r>
              <a:rPr sz="2100" spc="25" dirty="0">
                <a:solidFill>
                  <a:srgbClr val="496591"/>
                </a:solidFill>
                <a:latin typeface="Verdana"/>
                <a:cs typeface="Verdana"/>
              </a:rPr>
              <a:t>ț</a:t>
            </a:r>
            <a:r>
              <a:rPr sz="2100" spc="-15" dirty="0">
                <a:solidFill>
                  <a:srgbClr val="496591"/>
                </a:solidFill>
                <a:latin typeface="Verdana"/>
                <a:cs typeface="Verdana"/>
              </a:rPr>
              <a:t>ii</a:t>
            </a:r>
            <a:r>
              <a:rPr sz="2100" spc="-190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100" spc="85" dirty="0">
                <a:solidFill>
                  <a:srgbClr val="496591"/>
                </a:solidFill>
                <a:latin typeface="Verdana"/>
                <a:cs typeface="Verdana"/>
              </a:rPr>
              <a:t>c</a:t>
            </a:r>
            <a:r>
              <a:rPr sz="2100" spc="-25" dirty="0">
                <a:solidFill>
                  <a:srgbClr val="496591"/>
                </a:solidFill>
                <a:latin typeface="Verdana"/>
                <a:cs typeface="Verdana"/>
              </a:rPr>
              <a:t>a</a:t>
            </a:r>
            <a:r>
              <a:rPr sz="2100" spc="-55" dirty="0">
                <a:solidFill>
                  <a:srgbClr val="496591"/>
                </a:solidFill>
                <a:latin typeface="Verdana"/>
                <a:cs typeface="Verdana"/>
              </a:rPr>
              <a:t>r</a:t>
            </a:r>
            <a:r>
              <a:rPr sz="2100" spc="15" dirty="0">
                <a:solidFill>
                  <a:srgbClr val="496591"/>
                </a:solidFill>
                <a:latin typeface="Verdana"/>
                <a:cs typeface="Verdana"/>
              </a:rPr>
              <a:t>e</a:t>
            </a:r>
            <a:r>
              <a:rPr sz="2100" spc="-190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100" spc="-70" dirty="0">
                <a:solidFill>
                  <a:srgbClr val="496591"/>
                </a:solidFill>
                <a:latin typeface="Verdana"/>
                <a:cs typeface="Verdana"/>
              </a:rPr>
              <a:t>s</a:t>
            </a:r>
            <a:r>
              <a:rPr sz="2100" spc="15" dirty="0">
                <a:solidFill>
                  <a:srgbClr val="496591"/>
                </a:solidFill>
                <a:latin typeface="Verdana"/>
                <a:cs typeface="Verdana"/>
              </a:rPr>
              <a:t>e</a:t>
            </a:r>
            <a:r>
              <a:rPr sz="2100" spc="-190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100" spc="85" dirty="0">
                <a:solidFill>
                  <a:srgbClr val="496591"/>
                </a:solidFill>
                <a:latin typeface="Verdana"/>
                <a:cs typeface="Verdana"/>
              </a:rPr>
              <a:t>c</a:t>
            </a:r>
            <a:r>
              <a:rPr sz="2100" spc="-25" dirty="0">
                <a:solidFill>
                  <a:srgbClr val="496591"/>
                </a:solidFill>
                <a:latin typeface="Verdana"/>
                <a:cs typeface="Verdana"/>
              </a:rPr>
              <a:t>a</a:t>
            </a:r>
            <a:r>
              <a:rPr sz="2100" spc="-15" dirty="0">
                <a:solidFill>
                  <a:srgbClr val="496591"/>
                </a:solidFill>
                <a:latin typeface="Verdana"/>
                <a:cs typeface="Verdana"/>
              </a:rPr>
              <a:t>li</a:t>
            </a:r>
            <a:r>
              <a:rPr sz="2100" spc="-30" dirty="0">
                <a:solidFill>
                  <a:srgbClr val="496591"/>
                </a:solidFill>
                <a:latin typeface="Verdana"/>
                <a:cs typeface="Verdana"/>
              </a:rPr>
              <a:t>f</a:t>
            </a:r>
            <a:r>
              <a:rPr sz="2100" spc="-15" dirty="0">
                <a:solidFill>
                  <a:srgbClr val="496591"/>
                </a:solidFill>
                <a:latin typeface="Verdana"/>
                <a:cs typeface="Verdana"/>
              </a:rPr>
              <a:t>i</a:t>
            </a:r>
            <a:r>
              <a:rPr sz="2100" spc="85" dirty="0">
                <a:solidFill>
                  <a:srgbClr val="496591"/>
                </a:solidFill>
                <a:latin typeface="Verdana"/>
                <a:cs typeface="Verdana"/>
              </a:rPr>
              <a:t>c</a:t>
            </a:r>
            <a:r>
              <a:rPr sz="2100" spc="-20" dirty="0">
                <a:solidFill>
                  <a:srgbClr val="496591"/>
                </a:solidFill>
                <a:latin typeface="Verdana"/>
                <a:cs typeface="Verdana"/>
              </a:rPr>
              <a:t>ă  </a:t>
            </a:r>
            <a:r>
              <a:rPr sz="2100" spc="114" dirty="0">
                <a:solidFill>
                  <a:srgbClr val="496591"/>
                </a:solidFill>
                <a:latin typeface="Verdana"/>
                <a:cs typeface="Verdana"/>
              </a:rPr>
              <a:t>p</a:t>
            </a:r>
            <a:r>
              <a:rPr sz="2100" spc="15" dirty="0">
                <a:solidFill>
                  <a:srgbClr val="496591"/>
                </a:solidFill>
                <a:latin typeface="Verdana"/>
                <a:cs typeface="Verdana"/>
              </a:rPr>
              <a:t>e</a:t>
            </a:r>
            <a:r>
              <a:rPr sz="2100" spc="90" dirty="0">
                <a:solidFill>
                  <a:srgbClr val="496591"/>
                </a:solidFill>
                <a:latin typeface="Verdana"/>
                <a:cs typeface="Verdana"/>
              </a:rPr>
              <a:t>n</a:t>
            </a:r>
            <a:r>
              <a:rPr sz="2100" spc="25" dirty="0">
                <a:solidFill>
                  <a:srgbClr val="496591"/>
                </a:solidFill>
                <a:latin typeface="Verdana"/>
                <a:cs typeface="Verdana"/>
              </a:rPr>
              <a:t>t</a:t>
            </a:r>
            <a:r>
              <a:rPr sz="2100" spc="-55" dirty="0">
                <a:solidFill>
                  <a:srgbClr val="496591"/>
                </a:solidFill>
                <a:latin typeface="Verdana"/>
                <a:cs typeface="Verdana"/>
              </a:rPr>
              <a:t>r</a:t>
            </a:r>
            <a:r>
              <a:rPr sz="2100" spc="80" dirty="0">
                <a:solidFill>
                  <a:srgbClr val="496591"/>
                </a:solidFill>
                <a:latin typeface="Verdana"/>
                <a:cs typeface="Verdana"/>
              </a:rPr>
              <a:t>u</a:t>
            </a:r>
            <a:r>
              <a:rPr sz="2100" spc="-190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100" spc="-25" dirty="0">
                <a:solidFill>
                  <a:srgbClr val="496591"/>
                </a:solidFill>
                <a:latin typeface="Verdana"/>
                <a:cs typeface="Verdana"/>
              </a:rPr>
              <a:t>a</a:t>
            </a:r>
            <a:r>
              <a:rPr sz="2100" spc="-190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100" spc="114" dirty="0">
                <a:solidFill>
                  <a:srgbClr val="496591"/>
                </a:solidFill>
                <a:latin typeface="Verdana"/>
                <a:cs typeface="Verdana"/>
              </a:rPr>
              <a:t>p</a:t>
            </a:r>
            <a:r>
              <a:rPr sz="2100" spc="-55" dirty="0">
                <a:solidFill>
                  <a:srgbClr val="496591"/>
                </a:solidFill>
                <a:latin typeface="Verdana"/>
                <a:cs typeface="Verdana"/>
              </a:rPr>
              <a:t>r</a:t>
            </a:r>
            <a:r>
              <a:rPr sz="2100" spc="-15" dirty="0">
                <a:solidFill>
                  <a:srgbClr val="496591"/>
                </a:solidFill>
                <a:latin typeface="Verdana"/>
                <a:cs typeface="Verdana"/>
              </a:rPr>
              <a:t>i</a:t>
            </a:r>
            <a:r>
              <a:rPr sz="2100" spc="185" dirty="0">
                <a:solidFill>
                  <a:srgbClr val="496591"/>
                </a:solidFill>
                <a:latin typeface="Verdana"/>
                <a:cs typeface="Verdana"/>
              </a:rPr>
              <a:t>m</a:t>
            </a:r>
            <a:r>
              <a:rPr sz="2100" spc="-15" dirty="0">
                <a:solidFill>
                  <a:srgbClr val="496591"/>
                </a:solidFill>
                <a:latin typeface="Verdana"/>
                <a:cs typeface="Verdana"/>
              </a:rPr>
              <a:t>i</a:t>
            </a:r>
            <a:r>
              <a:rPr sz="2100" spc="-190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100" spc="114" dirty="0">
                <a:solidFill>
                  <a:srgbClr val="496591"/>
                </a:solidFill>
                <a:latin typeface="Verdana"/>
                <a:cs typeface="Verdana"/>
              </a:rPr>
              <a:t>b</a:t>
            </a:r>
            <a:r>
              <a:rPr sz="2100" spc="80" dirty="0">
                <a:solidFill>
                  <a:srgbClr val="496591"/>
                </a:solidFill>
                <a:latin typeface="Verdana"/>
                <a:cs typeface="Verdana"/>
              </a:rPr>
              <a:t>u</a:t>
            </a:r>
            <a:r>
              <a:rPr sz="2100" spc="-55" dirty="0">
                <a:solidFill>
                  <a:srgbClr val="496591"/>
                </a:solidFill>
                <a:latin typeface="Verdana"/>
                <a:cs typeface="Verdana"/>
              </a:rPr>
              <a:t>r</a:t>
            </a:r>
            <a:r>
              <a:rPr sz="2100" spc="-70" dirty="0">
                <a:solidFill>
                  <a:srgbClr val="496591"/>
                </a:solidFill>
                <a:latin typeface="Verdana"/>
                <a:cs typeface="Verdana"/>
              </a:rPr>
              <a:t>s</a:t>
            </a:r>
            <a:r>
              <a:rPr sz="2100" spc="-25" dirty="0">
                <a:solidFill>
                  <a:srgbClr val="496591"/>
                </a:solidFill>
                <a:latin typeface="Verdana"/>
                <a:cs typeface="Verdana"/>
              </a:rPr>
              <a:t>ă</a:t>
            </a:r>
            <a:r>
              <a:rPr sz="2100" spc="-190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100" spc="-70" dirty="0">
                <a:solidFill>
                  <a:srgbClr val="496591"/>
                </a:solidFill>
                <a:latin typeface="Verdana"/>
                <a:cs typeface="Verdana"/>
              </a:rPr>
              <a:t>s</a:t>
            </a:r>
            <a:r>
              <a:rPr sz="2100" spc="40" dirty="0">
                <a:solidFill>
                  <a:srgbClr val="496591"/>
                </a:solidFill>
                <a:latin typeface="Verdana"/>
                <a:cs typeface="Verdana"/>
              </a:rPr>
              <a:t>o</a:t>
            </a:r>
            <a:r>
              <a:rPr sz="2100" spc="85" dirty="0">
                <a:solidFill>
                  <a:srgbClr val="496591"/>
                </a:solidFill>
                <a:latin typeface="Verdana"/>
                <a:cs typeface="Verdana"/>
              </a:rPr>
              <a:t>c</a:t>
            </a:r>
            <a:r>
              <a:rPr sz="2100" spc="-15" dirty="0">
                <a:solidFill>
                  <a:srgbClr val="496591"/>
                </a:solidFill>
                <a:latin typeface="Verdana"/>
                <a:cs typeface="Verdana"/>
              </a:rPr>
              <a:t>i</a:t>
            </a:r>
            <a:r>
              <a:rPr sz="2100" spc="-25" dirty="0">
                <a:solidFill>
                  <a:srgbClr val="496591"/>
                </a:solidFill>
                <a:latin typeface="Verdana"/>
                <a:cs typeface="Verdana"/>
              </a:rPr>
              <a:t>a</a:t>
            </a:r>
            <a:r>
              <a:rPr sz="2100" spc="-15" dirty="0">
                <a:solidFill>
                  <a:srgbClr val="496591"/>
                </a:solidFill>
                <a:latin typeface="Verdana"/>
                <a:cs typeface="Verdana"/>
              </a:rPr>
              <a:t>l</a:t>
            </a:r>
            <a:r>
              <a:rPr sz="2100" spc="-25" dirty="0">
                <a:solidFill>
                  <a:srgbClr val="496591"/>
                </a:solidFill>
                <a:latin typeface="Verdana"/>
                <a:cs typeface="Verdana"/>
              </a:rPr>
              <a:t>ă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710074" y="1513794"/>
            <a:ext cx="2138045" cy="871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925" marR="154305" indent="-635" algn="ctr">
              <a:lnSpc>
                <a:spcPct val="125000"/>
              </a:lnSpc>
              <a:spcBef>
                <a:spcPts val="100"/>
              </a:spcBef>
            </a:pPr>
            <a:r>
              <a:rPr sz="2400" spc="25" dirty="0">
                <a:solidFill>
                  <a:srgbClr val="496591"/>
                </a:solidFill>
                <a:latin typeface="Verdana"/>
                <a:cs typeface="Verdana"/>
              </a:rPr>
              <a:t>Austria </a:t>
            </a:r>
            <a:r>
              <a:rPr sz="2400" spc="30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400" spc="60" dirty="0">
                <a:solidFill>
                  <a:srgbClr val="496591"/>
                </a:solidFill>
                <a:latin typeface="Verdana"/>
                <a:cs typeface="Verdana"/>
              </a:rPr>
              <a:t>Belgia </a:t>
            </a:r>
            <a:r>
              <a:rPr sz="2400" spc="65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400" spc="55" dirty="0">
                <a:solidFill>
                  <a:srgbClr val="496591"/>
                </a:solidFill>
                <a:latin typeface="Verdana"/>
                <a:cs typeface="Verdana"/>
              </a:rPr>
              <a:t>Cipru </a:t>
            </a:r>
            <a:r>
              <a:rPr sz="2400" spc="60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400" spc="130" dirty="0">
                <a:solidFill>
                  <a:srgbClr val="496591"/>
                </a:solidFill>
                <a:latin typeface="Verdana"/>
                <a:cs typeface="Verdana"/>
              </a:rPr>
              <a:t>D</a:t>
            </a:r>
            <a:r>
              <a:rPr sz="2400" spc="-10" dirty="0">
                <a:solidFill>
                  <a:srgbClr val="496591"/>
                </a:solidFill>
                <a:latin typeface="Verdana"/>
                <a:cs typeface="Verdana"/>
              </a:rPr>
              <a:t>a</a:t>
            </a:r>
            <a:r>
              <a:rPr sz="2400" spc="114" dirty="0">
                <a:solidFill>
                  <a:srgbClr val="496591"/>
                </a:solidFill>
                <a:latin typeface="Verdana"/>
                <a:cs typeface="Verdana"/>
              </a:rPr>
              <a:t>n</a:t>
            </a:r>
            <a:r>
              <a:rPr sz="2400" spc="35" dirty="0">
                <a:solidFill>
                  <a:srgbClr val="496591"/>
                </a:solidFill>
                <a:latin typeface="Verdana"/>
                <a:cs typeface="Verdana"/>
              </a:rPr>
              <a:t>e</a:t>
            </a:r>
            <a:r>
              <a:rPr sz="2400" spc="200" dirty="0">
                <a:solidFill>
                  <a:srgbClr val="496591"/>
                </a:solidFill>
                <a:latin typeface="Verdana"/>
                <a:cs typeface="Verdana"/>
              </a:rPr>
              <a:t>m</a:t>
            </a:r>
            <a:r>
              <a:rPr sz="2400" spc="-10" dirty="0">
                <a:solidFill>
                  <a:srgbClr val="496591"/>
                </a:solidFill>
                <a:latin typeface="Verdana"/>
                <a:cs typeface="Verdana"/>
              </a:rPr>
              <a:t>a</a:t>
            </a:r>
            <a:r>
              <a:rPr sz="2400" spc="-45" dirty="0">
                <a:solidFill>
                  <a:srgbClr val="496591"/>
                </a:solidFill>
                <a:latin typeface="Verdana"/>
                <a:cs typeface="Verdana"/>
              </a:rPr>
              <a:t>r</a:t>
            </a:r>
            <a:r>
              <a:rPr sz="2400" spc="120" dirty="0">
                <a:solidFill>
                  <a:srgbClr val="496591"/>
                </a:solidFill>
                <a:latin typeface="Verdana"/>
                <a:cs typeface="Verdana"/>
              </a:rPr>
              <a:t>c</a:t>
            </a:r>
            <a:r>
              <a:rPr sz="2400" spc="-5" dirty="0">
                <a:solidFill>
                  <a:srgbClr val="496591"/>
                </a:solidFill>
                <a:latin typeface="Verdana"/>
                <a:cs typeface="Verdana"/>
              </a:rPr>
              <a:t>a  </a:t>
            </a:r>
            <a:r>
              <a:rPr sz="2400" spc="65" dirty="0">
                <a:solidFill>
                  <a:srgbClr val="496591"/>
                </a:solidFill>
                <a:latin typeface="Verdana"/>
                <a:cs typeface="Verdana"/>
              </a:rPr>
              <a:t>Finlanda </a:t>
            </a:r>
            <a:r>
              <a:rPr sz="2400" spc="70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400" spc="40" dirty="0">
                <a:solidFill>
                  <a:srgbClr val="496591"/>
                </a:solidFill>
                <a:latin typeface="Verdana"/>
                <a:cs typeface="Verdana"/>
              </a:rPr>
              <a:t>Franța </a:t>
            </a:r>
            <a:r>
              <a:rPr sz="2400" spc="45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400" spc="35" dirty="0">
                <a:solidFill>
                  <a:srgbClr val="496591"/>
                </a:solidFill>
                <a:latin typeface="Verdana"/>
                <a:cs typeface="Verdana"/>
              </a:rPr>
              <a:t>Germania </a:t>
            </a:r>
            <a:r>
              <a:rPr sz="2400" spc="40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400" spc="15" dirty="0">
                <a:solidFill>
                  <a:srgbClr val="496591"/>
                </a:solidFill>
                <a:latin typeface="Verdana"/>
                <a:cs typeface="Verdana"/>
              </a:rPr>
              <a:t>Grecia </a:t>
            </a:r>
            <a:r>
              <a:rPr sz="2400" spc="20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496591"/>
                </a:solidFill>
                <a:latin typeface="Verdana"/>
                <a:cs typeface="Verdana"/>
              </a:rPr>
              <a:t>Irlanda </a:t>
            </a:r>
            <a:r>
              <a:rPr sz="2400" spc="-5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496591"/>
                </a:solidFill>
                <a:latin typeface="Verdana"/>
                <a:cs typeface="Verdana"/>
              </a:rPr>
              <a:t>Islanda </a:t>
            </a:r>
            <a:r>
              <a:rPr sz="2400" spc="-5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400" spc="-35" dirty="0">
                <a:solidFill>
                  <a:srgbClr val="496591"/>
                </a:solidFill>
                <a:latin typeface="Verdana"/>
                <a:cs typeface="Verdana"/>
              </a:rPr>
              <a:t>Italia</a:t>
            </a:r>
            <a:endParaRPr sz="2400">
              <a:latin typeface="Verdana"/>
              <a:cs typeface="Verdana"/>
            </a:endParaRPr>
          </a:p>
          <a:p>
            <a:pPr marL="12700" marR="5080" algn="ctr">
              <a:lnSpc>
                <a:spcPct val="125000"/>
              </a:lnSpc>
            </a:pPr>
            <a:r>
              <a:rPr sz="2400" spc="85" dirty="0">
                <a:solidFill>
                  <a:srgbClr val="496591"/>
                </a:solidFill>
                <a:latin typeface="Verdana"/>
                <a:cs typeface="Verdana"/>
              </a:rPr>
              <a:t>L</a:t>
            </a:r>
            <a:r>
              <a:rPr sz="2400" spc="10" dirty="0">
                <a:solidFill>
                  <a:srgbClr val="496591"/>
                </a:solidFill>
                <a:latin typeface="Verdana"/>
                <a:cs typeface="Verdana"/>
              </a:rPr>
              <a:t>i</a:t>
            </a:r>
            <a:r>
              <a:rPr sz="2400" spc="35" dirty="0">
                <a:solidFill>
                  <a:srgbClr val="496591"/>
                </a:solidFill>
                <a:latin typeface="Verdana"/>
                <a:cs typeface="Verdana"/>
              </a:rPr>
              <a:t>e</a:t>
            </a:r>
            <a:r>
              <a:rPr sz="2400" spc="120" dirty="0">
                <a:solidFill>
                  <a:srgbClr val="496591"/>
                </a:solidFill>
                <a:latin typeface="Verdana"/>
                <a:cs typeface="Verdana"/>
              </a:rPr>
              <a:t>c</a:t>
            </a:r>
            <a:r>
              <a:rPr sz="2400" spc="114" dirty="0">
                <a:solidFill>
                  <a:srgbClr val="496591"/>
                </a:solidFill>
                <a:latin typeface="Verdana"/>
                <a:cs typeface="Verdana"/>
              </a:rPr>
              <a:t>h</a:t>
            </a:r>
            <a:r>
              <a:rPr sz="2400" spc="45" dirty="0">
                <a:solidFill>
                  <a:srgbClr val="496591"/>
                </a:solidFill>
                <a:latin typeface="Verdana"/>
                <a:cs typeface="Verdana"/>
              </a:rPr>
              <a:t>t</a:t>
            </a:r>
            <a:r>
              <a:rPr sz="2400" spc="35" dirty="0">
                <a:solidFill>
                  <a:srgbClr val="496591"/>
                </a:solidFill>
                <a:latin typeface="Verdana"/>
                <a:cs typeface="Verdana"/>
              </a:rPr>
              <a:t>e</a:t>
            </a:r>
            <a:r>
              <a:rPr sz="2400" spc="114" dirty="0">
                <a:solidFill>
                  <a:srgbClr val="496591"/>
                </a:solidFill>
                <a:latin typeface="Verdana"/>
                <a:cs typeface="Verdana"/>
              </a:rPr>
              <a:t>n</a:t>
            </a:r>
            <a:r>
              <a:rPr sz="2400" spc="-50" dirty="0">
                <a:solidFill>
                  <a:srgbClr val="496591"/>
                </a:solidFill>
                <a:latin typeface="Verdana"/>
                <a:cs typeface="Verdana"/>
              </a:rPr>
              <a:t>s</a:t>
            </a:r>
            <a:r>
              <a:rPr sz="2400" spc="45" dirty="0">
                <a:solidFill>
                  <a:srgbClr val="496591"/>
                </a:solidFill>
                <a:latin typeface="Verdana"/>
                <a:cs typeface="Verdana"/>
              </a:rPr>
              <a:t>t</a:t>
            </a:r>
            <a:r>
              <a:rPr sz="2400" spc="35" dirty="0">
                <a:solidFill>
                  <a:srgbClr val="496591"/>
                </a:solidFill>
                <a:latin typeface="Verdana"/>
                <a:cs typeface="Verdana"/>
              </a:rPr>
              <a:t>e</a:t>
            </a:r>
            <a:r>
              <a:rPr sz="2400" spc="10" dirty="0">
                <a:solidFill>
                  <a:srgbClr val="496591"/>
                </a:solidFill>
                <a:latin typeface="Verdana"/>
                <a:cs typeface="Verdana"/>
              </a:rPr>
              <a:t>i</a:t>
            </a:r>
            <a:r>
              <a:rPr sz="2400" spc="80" dirty="0">
                <a:solidFill>
                  <a:srgbClr val="496591"/>
                </a:solidFill>
                <a:latin typeface="Verdana"/>
                <a:cs typeface="Verdana"/>
              </a:rPr>
              <a:t>n  </a:t>
            </a:r>
            <a:r>
              <a:rPr sz="2400" spc="75" dirty="0">
                <a:solidFill>
                  <a:srgbClr val="496591"/>
                </a:solidFill>
                <a:latin typeface="Verdana"/>
                <a:cs typeface="Verdana"/>
              </a:rPr>
              <a:t>Luxemburg </a:t>
            </a:r>
            <a:r>
              <a:rPr sz="2400" spc="80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400" spc="60" dirty="0">
                <a:solidFill>
                  <a:srgbClr val="496591"/>
                </a:solidFill>
                <a:latin typeface="Verdana"/>
                <a:cs typeface="Verdana"/>
              </a:rPr>
              <a:t>Malta </a:t>
            </a:r>
            <a:r>
              <a:rPr sz="2400" spc="65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400" spc="35" dirty="0">
                <a:solidFill>
                  <a:srgbClr val="496591"/>
                </a:solidFill>
                <a:latin typeface="Verdana"/>
                <a:cs typeface="Verdana"/>
              </a:rPr>
              <a:t>Norvegia </a:t>
            </a:r>
            <a:r>
              <a:rPr sz="2400" spc="40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400" spc="60" dirty="0">
                <a:solidFill>
                  <a:srgbClr val="496591"/>
                </a:solidFill>
                <a:latin typeface="Verdana"/>
                <a:cs typeface="Verdana"/>
              </a:rPr>
              <a:t>Olanda </a:t>
            </a:r>
            <a:r>
              <a:rPr sz="2400" spc="65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400" spc="60" dirty="0">
                <a:solidFill>
                  <a:srgbClr val="496591"/>
                </a:solidFill>
                <a:latin typeface="Verdana"/>
                <a:cs typeface="Verdana"/>
              </a:rPr>
              <a:t>Portugalia </a:t>
            </a:r>
            <a:r>
              <a:rPr sz="2400" spc="65" dirty="0">
                <a:solidFill>
                  <a:srgbClr val="496591"/>
                </a:solidFill>
                <a:latin typeface="Verdana"/>
                <a:cs typeface="Verdana"/>
              </a:rPr>
              <a:t> </a:t>
            </a:r>
            <a:r>
              <a:rPr sz="2400" spc="15" dirty="0">
                <a:solidFill>
                  <a:srgbClr val="496591"/>
                </a:solidFill>
                <a:latin typeface="Verdana"/>
                <a:cs typeface="Verdana"/>
              </a:rPr>
              <a:t>Spania </a:t>
            </a:r>
            <a:r>
              <a:rPr sz="2400" spc="20" dirty="0">
                <a:solidFill>
                  <a:srgbClr val="496591"/>
                </a:solidFill>
                <a:latin typeface="Verdana"/>
                <a:cs typeface="Verdana"/>
              </a:rPr>
              <a:t> Suedia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149306" y="5828905"/>
            <a:ext cx="231394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20" dirty="0">
                <a:latin typeface="Tahoma"/>
                <a:cs typeface="Tahoma"/>
              </a:rPr>
              <a:t>6</a:t>
            </a:r>
            <a:r>
              <a:rPr sz="2500" b="1" spc="160" dirty="0">
                <a:latin typeface="Tahoma"/>
                <a:cs typeface="Tahoma"/>
              </a:rPr>
              <a:t>0</a:t>
            </a:r>
            <a:r>
              <a:rPr sz="2500" b="1" spc="165" dirty="0">
                <a:latin typeface="Tahoma"/>
                <a:cs typeface="Tahoma"/>
              </a:rPr>
              <a:t>0</a:t>
            </a:r>
            <a:r>
              <a:rPr sz="2500" b="1" spc="-155" dirty="0">
                <a:latin typeface="Tahoma"/>
                <a:cs typeface="Tahoma"/>
              </a:rPr>
              <a:t> </a:t>
            </a:r>
            <a:r>
              <a:rPr sz="2500" b="1" spc="15" dirty="0">
                <a:latin typeface="Tahoma"/>
                <a:cs typeface="Tahoma"/>
              </a:rPr>
              <a:t>e</a:t>
            </a:r>
            <a:r>
              <a:rPr sz="2500" b="1" spc="50" dirty="0">
                <a:latin typeface="Tahoma"/>
                <a:cs typeface="Tahoma"/>
              </a:rPr>
              <a:t>u</a:t>
            </a:r>
            <a:r>
              <a:rPr sz="2500" b="1" spc="-25" dirty="0">
                <a:latin typeface="Tahoma"/>
                <a:cs typeface="Tahoma"/>
              </a:rPr>
              <a:t>r</a:t>
            </a:r>
            <a:r>
              <a:rPr sz="2500" b="1" spc="40" dirty="0">
                <a:latin typeface="Tahoma"/>
                <a:cs typeface="Tahoma"/>
              </a:rPr>
              <a:t>o</a:t>
            </a:r>
            <a:r>
              <a:rPr sz="2500" b="1" spc="-570" dirty="0">
                <a:latin typeface="Tahoma"/>
                <a:cs typeface="Tahoma"/>
              </a:rPr>
              <a:t>/</a:t>
            </a:r>
            <a:r>
              <a:rPr sz="2500" b="1" spc="45" dirty="0">
                <a:latin typeface="Tahoma"/>
                <a:cs typeface="Tahoma"/>
              </a:rPr>
              <a:t>l</a:t>
            </a:r>
            <a:r>
              <a:rPr sz="2500" b="1" spc="50" dirty="0">
                <a:latin typeface="Tahoma"/>
                <a:cs typeface="Tahoma"/>
              </a:rPr>
              <a:t>u</a:t>
            </a:r>
            <a:r>
              <a:rPr sz="2500" b="1" spc="75" dirty="0">
                <a:latin typeface="Tahoma"/>
                <a:cs typeface="Tahoma"/>
              </a:rPr>
              <a:t>n</a:t>
            </a:r>
            <a:r>
              <a:rPr sz="2500" b="1" dirty="0">
                <a:latin typeface="Tahoma"/>
                <a:cs typeface="Tahoma"/>
              </a:rPr>
              <a:t>ă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391463" y="1064471"/>
            <a:ext cx="3279775" cy="1625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7505" marR="350520" indent="-98425" algn="ctr">
              <a:lnSpc>
                <a:spcPct val="116700"/>
              </a:lnSpc>
              <a:spcBef>
                <a:spcPts val="95"/>
              </a:spcBef>
            </a:pPr>
            <a:r>
              <a:rPr sz="3000" spc="210" dirty="0">
                <a:solidFill>
                  <a:srgbClr val="FFFFFF"/>
                </a:solidFill>
                <a:latin typeface="Tahoma"/>
                <a:cs typeface="Tahoma"/>
              </a:rPr>
              <a:t>90% </a:t>
            </a:r>
            <a:r>
              <a:rPr sz="3000" spc="220" dirty="0">
                <a:solidFill>
                  <a:srgbClr val="535353"/>
                </a:solidFill>
                <a:latin typeface="Tahoma"/>
                <a:cs typeface="Tahoma"/>
              </a:rPr>
              <a:t>înainte </a:t>
            </a:r>
            <a:r>
              <a:rPr sz="3000" spc="225" dirty="0">
                <a:solidFill>
                  <a:srgbClr val="535353"/>
                </a:solidFill>
                <a:latin typeface="Tahoma"/>
                <a:cs typeface="Tahoma"/>
              </a:rPr>
              <a:t> </a:t>
            </a:r>
            <a:r>
              <a:rPr sz="3000" spc="385" dirty="0">
                <a:solidFill>
                  <a:srgbClr val="535353"/>
                </a:solidFill>
                <a:latin typeface="Tahoma"/>
                <a:cs typeface="Tahoma"/>
              </a:rPr>
              <a:t>d</a:t>
            </a:r>
            <a:r>
              <a:rPr sz="3000" spc="180" dirty="0">
                <a:solidFill>
                  <a:srgbClr val="535353"/>
                </a:solidFill>
                <a:latin typeface="Tahoma"/>
                <a:cs typeface="Tahoma"/>
              </a:rPr>
              <a:t>e</a:t>
            </a:r>
            <a:r>
              <a:rPr sz="3000" spc="-165" dirty="0">
                <a:solidFill>
                  <a:srgbClr val="535353"/>
                </a:solidFill>
                <a:latin typeface="Tahoma"/>
                <a:cs typeface="Tahoma"/>
              </a:rPr>
              <a:t> </a:t>
            </a:r>
            <a:r>
              <a:rPr sz="3000" spc="605" dirty="0">
                <a:solidFill>
                  <a:srgbClr val="535353"/>
                </a:solidFill>
                <a:latin typeface="Tahoma"/>
                <a:cs typeface="Tahoma"/>
              </a:rPr>
              <a:t>m</a:t>
            </a:r>
            <a:r>
              <a:rPr sz="3000" spc="245" dirty="0">
                <a:solidFill>
                  <a:srgbClr val="535353"/>
                </a:solidFill>
                <a:latin typeface="Tahoma"/>
                <a:cs typeface="Tahoma"/>
              </a:rPr>
              <a:t>o</a:t>
            </a:r>
            <a:r>
              <a:rPr sz="3000" spc="380" dirty="0">
                <a:solidFill>
                  <a:srgbClr val="535353"/>
                </a:solidFill>
                <a:latin typeface="Tahoma"/>
                <a:cs typeface="Tahoma"/>
              </a:rPr>
              <a:t>b</a:t>
            </a:r>
            <a:r>
              <a:rPr sz="3000" spc="165" dirty="0">
                <a:solidFill>
                  <a:srgbClr val="535353"/>
                </a:solidFill>
                <a:latin typeface="Tahoma"/>
                <a:cs typeface="Tahoma"/>
              </a:rPr>
              <a:t>i</a:t>
            </a:r>
            <a:r>
              <a:rPr sz="3000" spc="195" dirty="0">
                <a:solidFill>
                  <a:srgbClr val="535353"/>
                </a:solidFill>
                <a:latin typeface="Tahoma"/>
                <a:cs typeface="Tahoma"/>
              </a:rPr>
              <a:t>l</a:t>
            </a:r>
            <a:r>
              <a:rPr sz="3000" spc="165" dirty="0">
                <a:solidFill>
                  <a:srgbClr val="535353"/>
                </a:solidFill>
                <a:latin typeface="Tahoma"/>
                <a:cs typeface="Tahoma"/>
              </a:rPr>
              <a:t>i</a:t>
            </a:r>
            <a:r>
              <a:rPr sz="3000" spc="215" dirty="0">
                <a:solidFill>
                  <a:srgbClr val="535353"/>
                </a:solidFill>
                <a:latin typeface="Tahoma"/>
                <a:cs typeface="Tahoma"/>
              </a:rPr>
              <a:t>t</a:t>
            </a:r>
            <a:r>
              <a:rPr sz="3000" spc="180" dirty="0">
                <a:solidFill>
                  <a:srgbClr val="535353"/>
                </a:solidFill>
                <a:latin typeface="Tahoma"/>
                <a:cs typeface="Tahoma"/>
              </a:rPr>
              <a:t>a</a:t>
            </a:r>
            <a:r>
              <a:rPr sz="3000" spc="215" dirty="0">
                <a:solidFill>
                  <a:srgbClr val="535353"/>
                </a:solidFill>
                <a:latin typeface="Tahoma"/>
                <a:cs typeface="Tahoma"/>
              </a:rPr>
              <a:t>t</a:t>
            </a:r>
            <a:r>
              <a:rPr sz="3000" spc="180" dirty="0">
                <a:solidFill>
                  <a:srgbClr val="535353"/>
                </a:solidFill>
                <a:latin typeface="Tahoma"/>
                <a:cs typeface="Tahoma"/>
              </a:rPr>
              <a:t>e</a:t>
            </a:r>
            <a:endParaRPr sz="3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3000" spc="-20" dirty="0">
                <a:solidFill>
                  <a:srgbClr val="FFFFFF"/>
                </a:solidFill>
                <a:latin typeface="Tahoma"/>
                <a:cs typeface="Tahoma"/>
              </a:rPr>
              <a:t>10%</a:t>
            </a:r>
            <a:r>
              <a:rPr sz="3000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190" dirty="0">
                <a:solidFill>
                  <a:srgbClr val="535353"/>
                </a:solidFill>
                <a:latin typeface="Tahoma"/>
                <a:cs typeface="Tahoma"/>
              </a:rPr>
              <a:t>la</a:t>
            </a:r>
            <a:r>
              <a:rPr sz="3000" spc="-200" dirty="0">
                <a:solidFill>
                  <a:srgbClr val="535353"/>
                </a:solidFill>
                <a:latin typeface="Tahoma"/>
                <a:cs typeface="Tahoma"/>
              </a:rPr>
              <a:t> </a:t>
            </a:r>
            <a:r>
              <a:rPr sz="3000" spc="200" dirty="0">
                <a:solidFill>
                  <a:srgbClr val="535353"/>
                </a:solidFill>
                <a:latin typeface="Tahoma"/>
                <a:cs typeface="Tahoma"/>
              </a:rPr>
              <a:t>întoarcere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823485" y="5644635"/>
            <a:ext cx="1593850" cy="90170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0"/>
              </a:spcBef>
            </a:pPr>
            <a:r>
              <a:rPr sz="2500" b="1" spc="10" dirty="0">
                <a:latin typeface="Tahoma"/>
                <a:cs typeface="Tahoma"/>
              </a:rPr>
              <a:t>540</a:t>
            </a:r>
            <a:endParaRPr sz="25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sz="2500" b="1" spc="-35" dirty="0">
                <a:latin typeface="Tahoma"/>
                <a:cs typeface="Tahoma"/>
              </a:rPr>
              <a:t>euro/lună</a:t>
            </a:r>
            <a:endParaRPr sz="2500">
              <a:latin typeface="Tahoma"/>
              <a:cs typeface="Tahom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8818" y="4002161"/>
            <a:ext cx="1534160" cy="1436370"/>
            <a:chOff x="88818" y="4002161"/>
            <a:chExt cx="1534160" cy="1436370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3719" y="5291346"/>
              <a:ext cx="191164" cy="14680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6379" y="5291346"/>
              <a:ext cx="191164" cy="14680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8811" y="4002163"/>
              <a:ext cx="1534160" cy="1242695"/>
            </a:xfrm>
            <a:custGeom>
              <a:avLst/>
              <a:gdLst/>
              <a:ahLst/>
              <a:cxnLst/>
              <a:rect l="l" t="t" r="r" b="b"/>
              <a:pathLst>
                <a:path w="1534160" h="1242695">
                  <a:moveTo>
                    <a:pt x="104089" y="415785"/>
                  </a:moveTo>
                  <a:lnTo>
                    <a:pt x="99999" y="395503"/>
                  </a:lnTo>
                  <a:lnTo>
                    <a:pt x="88836" y="378929"/>
                  </a:lnTo>
                  <a:lnTo>
                    <a:pt x="72301" y="367753"/>
                  </a:lnTo>
                  <a:lnTo>
                    <a:pt x="52044" y="363664"/>
                  </a:lnTo>
                  <a:lnTo>
                    <a:pt x="31788" y="367753"/>
                  </a:lnTo>
                  <a:lnTo>
                    <a:pt x="15240" y="378929"/>
                  </a:lnTo>
                  <a:lnTo>
                    <a:pt x="4089" y="395503"/>
                  </a:lnTo>
                  <a:lnTo>
                    <a:pt x="0" y="415785"/>
                  </a:lnTo>
                  <a:lnTo>
                    <a:pt x="0" y="651954"/>
                  </a:lnTo>
                  <a:lnTo>
                    <a:pt x="4089" y="672249"/>
                  </a:lnTo>
                  <a:lnTo>
                    <a:pt x="15240" y="688822"/>
                  </a:lnTo>
                  <a:lnTo>
                    <a:pt x="31788" y="699985"/>
                  </a:lnTo>
                  <a:lnTo>
                    <a:pt x="52044" y="704088"/>
                  </a:lnTo>
                  <a:lnTo>
                    <a:pt x="72301" y="699985"/>
                  </a:lnTo>
                  <a:lnTo>
                    <a:pt x="88836" y="688822"/>
                  </a:lnTo>
                  <a:lnTo>
                    <a:pt x="99999" y="672249"/>
                  </a:lnTo>
                  <a:lnTo>
                    <a:pt x="104089" y="651954"/>
                  </a:lnTo>
                  <a:lnTo>
                    <a:pt x="104089" y="415785"/>
                  </a:lnTo>
                  <a:close/>
                </a:path>
                <a:path w="1534160" h="1242695">
                  <a:moveTo>
                    <a:pt x="1141260" y="704088"/>
                  </a:moveTo>
                  <a:lnTo>
                    <a:pt x="1132776" y="656894"/>
                  </a:lnTo>
                  <a:lnTo>
                    <a:pt x="1110945" y="616000"/>
                  </a:lnTo>
                  <a:lnTo>
                    <a:pt x="1078179" y="583806"/>
                  </a:lnTo>
                  <a:lnTo>
                    <a:pt x="1036891" y="562711"/>
                  </a:lnTo>
                  <a:lnTo>
                    <a:pt x="989469" y="555155"/>
                  </a:lnTo>
                  <a:lnTo>
                    <a:pt x="942047" y="562724"/>
                  </a:lnTo>
                  <a:lnTo>
                    <a:pt x="900760" y="583806"/>
                  </a:lnTo>
                  <a:lnTo>
                    <a:pt x="867994" y="616000"/>
                  </a:lnTo>
                  <a:lnTo>
                    <a:pt x="846162" y="656907"/>
                  </a:lnTo>
                  <a:lnTo>
                    <a:pt x="837679" y="704088"/>
                  </a:lnTo>
                  <a:lnTo>
                    <a:pt x="901522" y="704088"/>
                  </a:lnTo>
                  <a:lnTo>
                    <a:pt x="909294" y="670864"/>
                  </a:lnTo>
                  <a:lnTo>
                    <a:pt x="928293" y="643839"/>
                  </a:lnTo>
                  <a:lnTo>
                    <a:pt x="955890" y="625665"/>
                  </a:lnTo>
                  <a:lnTo>
                    <a:pt x="989469" y="619023"/>
                  </a:lnTo>
                  <a:lnTo>
                    <a:pt x="1023048" y="625665"/>
                  </a:lnTo>
                  <a:lnTo>
                    <a:pt x="1050645" y="643839"/>
                  </a:lnTo>
                  <a:lnTo>
                    <a:pt x="1069644" y="670864"/>
                  </a:lnTo>
                  <a:lnTo>
                    <a:pt x="1077417" y="704088"/>
                  </a:lnTo>
                  <a:lnTo>
                    <a:pt x="1141260" y="704088"/>
                  </a:lnTo>
                  <a:close/>
                </a:path>
                <a:path w="1534160" h="1242695">
                  <a:moveTo>
                    <a:pt x="1388135" y="226288"/>
                  </a:moveTo>
                  <a:lnTo>
                    <a:pt x="1383538" y="180682"/>
                  </a:lnTo>
                  <a:lnTo>
                    <a:pt x="1370380" y="138201"/>
                  </a:lnTo>
                  <a:lnTo>
                    <a:pt x="1354226" y="108394"/>
                  </a:lnTo>
                  <a:lnTo>
                    <a:pt x="1349552" y="99758"/>
                  </a:lnTo>
                  <a:lnTo>
                    <a:pt x="1321968" y="66281"/>
                  </a:lnTo>
                  <a:lnTo>
                    <a:pt x="1288542" y="38646"/>
                  </a:lnTo>
                  <a:lnTo>
                    <a:pt x="1273429" y="30441"/>
                  </a:lnTo>
                  <a:lnTo>
                    <a:pt x="1273429" y="262013"/>
                  </a:lnTo>
                  <a:lnTo>
                    <a:pt x="1273429" y="597217"/>
                  </a:lnTo>
                  <a:lnTo>
                    <a:pt x="1273429" y="999820"/>
                  </a:lnTo>
                  <a:lnTo>
                    <a:pt x="1266583" y="1033780"/>
                  </a:lnTo>
                  <a:lnTo>
                    <a:pt x="1247914" y="1061504"/>
                  </a:lnTo>
                  <a:lnTo>
                    <a:pt x="1220241" y="1080198"/>
                  </a:lnTo>
                  <a:lnTo>
                    <a:pt x="1186345" y="1087056"/>
                  </a:lnTo>
                  <a:lnTo>
                    <a:pt x="1166901" y="1083119"/>
                  </a:lnTo>
                  <a:lnTo>
                    <a:pt x="1152436" y="1080198"/>
                  </a:lnTo>
                  <a:lnTo>
                    <a:pt x="1124762" y="1061504"/>
                  </a:lnTo>
                  <a:lnTo>
                    <a:pt x="1106093" y="1033780"/>
                  </a:lnTo>
                  <a:lnTo>
                    <a:pt x="1103909" y="1022908"/>
                  </a:lnTo>
                  <a:lnTo>
                    <a:pt x="1099248" y="999820"/>
                  </a:lnTo>
                  <a:lnTo>
                    <a:pt x="1103909" y="976744"/>
                  </a:lnTo>
                  <a:lnTo>
                    <a:pt x="1106093" y="965873"/>
                  </a:lnTo>
                  <a:lnTo>
                    <a:pt x="1124762" y="938149"/>
                  </a:lnTo>
                  <a:lnTo>
                    <a:pt x="1152436" y="919454"/>
                  </a:lnTo>
                  <a:lnTo>
                    <a:pt x="1166863" y="916533"/>
                  </a:lnTo>
                  <a:lnTo>
                    <a:pt x="1186345" y="912596"/>
                  </a:lnTo>
                  <a:lnTo>
                    <a:pt x="1220241" y="919454"/>
                  </a:lnTo>
                  <a:lnTo>
                    <a:pt x="1247914" y="938149"/>
                  </a:lnTo>
                  <a:lnTo>
                    <a:pt x="1266583" y="965873"/>
                  </a:lnTo>
                  <a:lnTo>
                    <a:pt x="1273429" y="999820"/>
                  </a:lnTo>
                  <a:lnTo>
                    <a:pt x="1273429" y="597217"/>
                  </a:lnTo>
                  <a:lnTo>
                    <a:pt x="1265605" y="645769"/>
                  </a:lnTo>
                  <a:lnTo>
                    <a:pt x="1243838" y="687946"/>
                  </a:lnTo>
                  <a:lnTo>
                    <a:pt x="1210627" y="721194"/>
                  </a:lnTo>
                  <a:lnTo>
                    <a:pt x="1168527" y="743013"/>
                  </a:lnTo>
                  <a:lnTo>
                    <a:pt x="1120051" y="750836"/>
                  </a:lnTo>
                  <a:lnTo>
                    <a:pt x="1067320" y="750836"/>
                  </a:lnTo>
                  <a:lnTo>
                    <a:pt x="1067320" y="946632"/>
                  </a:lnTo>
                  <a:lnTo>
                    <a:pt x="1067320" y="1053020"/>
                  </a:lnTo>
                  <a:lnTo>
                    <a:pt x="1064958" y="1064742"/>
                  </a:lnTo>
                  <a:lnTo>
                    <a:pt x="1058519" y="1074305"/>
                  </a:lnTo>
                  <a:lnTo>
                    <a:pt x="1048969" y="1080757"/>
                  </a:lnTo>
                  <a:lnTo>
                    <a:pt x="1037272" y="1083119"/>
                  </a:lnTo>
                  <a:lnTo>
                    <a:pt x="527469" y="1083119"/>
                  </a:lnTo>
                  <a:lnTo>
                    <a:pt x="515759" y="1080757"/>
                  </a:lnTo>
                  <a:lnTo>
                    <a:pt x="506209" y="1074305"/>
                  </a:lnTo>
                  <a:lnTo>
                    <a:pt x="499770" y="1064742"/>
                  </a:lnTo>
                  <a:lnTo>
                    <a:pt x="497408" y="1053020"/>
                  </a:lnTo>
                  <a:lnTo>
                    <a:pt x="499770" y="1041298"/>
                  </a:lnTo>
                  <a:lnTo>
                    <a:pt x="1037272" y="1022908"/>
                  </a:lnTo>
                  <a:lnTo>
                    <a:pt x="1067320" y="1053020"/>
                  </a:lnTo>
                  <a:lnTo>
                    <a:pt x="1067320" y="946632"/>
                  </a:lnTo>
                  <a:lnTo>
                    <a:pt x="1064958" y="958354"/>
                  </a:lnTo>
                  <a:lnTo>
                    <a:pt x="1058519" y="967930"/>
                  </a:lnTo>
                  <a:lnTo>
                    <a:pt x="1048969" y="974382"/>
                  </a:lnTo>
                  <a:lnTo>
                    <a:pt x="1037272" y="976744"/>
                  </a:lnTo>
                  <a:lnTo>
                    <a:pt x="527469" y="976744"/>
                  </a:lnTo>
                  <a:lnTo>
                    <a:pt x="515759" y="974382"/>
                  </a:lnTo>
                  <a:lnTo>
                    <a:pt x="506209" y="967930"/>
                  </a:lnTo>
                  <a:lnTo>
                    <a:pt x="499770" y="958354"/>
                  </a:lnTo>
                  <a:lnTo>
                    <a:pt x="497408" y="946632"/>
                  </a:lnTo>
                  <a:lnTo>
                    <a:pt x="499770" y="934923"/>
                  </a:lnTo>
                  <a:lnTo>
                    <a:pt x="506209" y="925347"/>
                  </a:lnTo>
                  <a:lnTo>
                    <a:pt x="515759" y="918895"/>
                  </a:lnTo>
                  <a:lnTo>
                    <a:pt x="527469" y="916533"/>
                  </a:lnTo>
                  <a:lnTo>
                    <a:pt x="1037272" y="916533"/>
                  </a:lnTo>
                  <a:lnTo>
                    <a:pt x="1048969" y="918895"/>
                  </a:lnTo>
                  <a:lnTo>
                    <a:pt x="1058519" y="925347"/>
                  </a:lnTo>
                  <a:lnTo>
                    <a:pt x="1064958" y="934923"/>
                  </a:lnTo>
                  <a:lnTo>
                    <a:pt x="1067320" y="946632"/>
                  </a:lnTo>
                  <a:lnTo>
                    <a:pt x="1067320" y="750836"/>
                  </a:lnTo>
                  <a:lnTo>
                    <a:pt x="434378" y="750836"/>
                  </a:lnTo>
                  <a:lnTo>
                    <a:pt x="434378" y="999820"/>
                  </a:lnTo>
                  <a:lnTo>
                    <a:pt x="427545" y="1033780"/>
                  </a:lnTo>
                  <a:lnTo>
                    <a:pt x="408876" y="1061504"/>
                  </a:lnTo>
                  <a:lnTo>
                    <a:pt x="381190" y="1080198"/>
                  </a:lnTo>
                  <a:lnTo>
                    <a:pt x="347294" y="1087056"/>
                  </a:lnTo>
                  <a:lnTo>
                    <a:pt x="313397" y="1080198"/>
                  </a:lnTo>
                  <a:lnTo>
                    <a:pt x="285711" y="1061504"/>
                  </a:lnTo>
                  <a:lnTo>
                    <a:pt x="267055" y="1033780"/>
                  </a:lnTo>
                  <a:lnTo>
                    <a:pt x="260210" y="999820"/>
                  </a:lnTo>
                  <a:lnTo>
                    <a:pt x="267055" y="965873"/>
                  </a:lnTo>
                  <a:lnTo>
                    <a:pt x="285711" y="938149"/>
                  </a:lnTo>
                  <a:lnTo>
                    <a:pt x="313397" y="919454"/>
                  </a:lnTo>
                  <a:lnTo>
                    <a:pt x="347294" y="912596"/>
                  </a:lnTo>
                  <a:lnTo>
                    <a:pt x="381190" y="919454"/>
                  </a:lnTo>
                  <a:lnTo>
                    <a:pt x="408876" y="938149"/>
                  </a:lnTo>
                  <a:lnTo>
                    <a:pt x="427545" y="965873"/>
                  </a:lnTo>
                  <a:lnTo>
                    <a:pt x="434378" y="999820"/>
                  </a:lnTo>
                  <a:lnTo>
                    <a:pt x="434378" y="750836"/>
                  </a:lnTo>
                  <a:lnTo>
                    <a:pt x="413588" y="750836"/>
                  </a:lnTo>
                  <a:lnTo>
                    <a:pt x="365099" y="743013"/>
                  </a:lnTo>
                  <a:lnTo>
                    <a:pt x="322999" y="721194"/>
                  </a:lnTo>
                  <a:lnTo>
                    <a:pt x="289801" y="687946"/>
                  </a:lnTo>
                  <a:lnTo>
                    <a:pt x="268020" y="645769"/>
                  </a:lnTo>
                  <a:lnTo>
                    <a:pt x="260210" y="597217"/>
                  </a:lnTo>
                  <a:lnTo>
                    <a:pt x="260210" y="262013"/>
                  </a:lnTo>
                  <a:lnTo>
                    <a:pt x="268020" y="213461"/>
                  </a:lnTo>
                  <a:lnTo>
                    <a:pt x="289801" y="171284"/>
                  </a:lnTo>
                  <a:lnTo>
                    <a:pt x="322999" y="138036"/>
                  </a:lnTo>
                  <a:lnTo>
                    <a:pt x="365099" y="116217"/>
                  </a:lnTo>
                  <a:lnTo>
                    <a:pt x="413588" y="108394"/>
                  </a:lnTo>
                  <a:lnTo>
                    <a:pt x="1120051" y="108394"/>
                  </a:lnTo>
                  <a:lnTo>
                    <a:pt x="1168527" y="116217"/>
                  </a:lnTo>
                  <a:lnTo>
                    <a:pt x="1210627" y="138036"/>
                  </a:lnTo>
                  <a:lnTo>
                    <a:pt x="1243838" y="171284"/>
                  </a:lnTo>
                  <a:lnTo>
                    <a:pt x="1265605" y="213461"/>
                  </a:lnTo>
                  <a:lnTo>
                    <a:pt x="1273429" y="262013"/>
                  </a:lnTo>
                  <a:lnTo>
                    <a:pt x="1273429" y="30441"/>
                  </a:lnTo>
                  <a:lnTo>
                    <a:pt x="1250162" y="17780"/>
                  </a:lnTo>
                  <a:lnTo>
                    <a:pt x="1207757" y="4597"/>
                  </a:lnTo>
                  <a:lnTo>
                    <a:pt x="1162227" y="0"/>
                  </a:lnTo>
                  <a:lnTo>
                    <a:pt x="371411" y="0"/>
                  </a:lnTo>
                  <a:lnTo>
                    <a:pt x="325882" y="4597"/>
                  </a:lnTo>
                  <a:lnTo>
                    <a:pt x="283476" y="17780"/>
                  </a:lnTo>
                  <a:lnTo>
                    <a:pt x="245097" y="38646"/>
                  </a:lnTo>
                  <a:lnTo>
                    <a:pt x="211670" y="66281"/>
                  </a:lnTo>
                  <a:lnTo>
                    <a:pt x="184086" y="99758"/>
                  </a:lnTo>
                  <a:lnTo>
                    <a:pt x="163258" y="138201"/>
                  </a:lnTo>
                  <a:lnTo>
                    <a:pt x="150101" y="180682"/>
                  </a:lnTo>
                  <a:lnTo>
                    <a:pt x="145503" y="226288"/>
                  </a:lnTo>
                  <a:lnTo>
                    <a:pt x="145503" y="1159586"/>
                  </a:lnTo>
                  <a:lnTo>
                    <a:pt x="152006" y="1191806"/>
                  </a:lnTo>
                  <a:lnTo>
                    <a:pt x="169722" y="1218120"/>
                  </a:lnTo>
                  <a:lnTo>
                    <a:pt x="195999" y="1235875"/>
                  </a:lnTo>
                  <a:lnTo>
                    <a:pt x="228155" y="1242377"/>
                  </a:lnTo>
                  <a:lnTo>
                    <a:pt x="1305483" y="1242377"/>
                  </a:lnTo>
                  <a:lnTo>
                    <a:pt x="1337640" y="1235875"/>
                  </a:lnTo>
                  <a:lnTo>
                    <a:pt x="1363916" y="1218120"/>
                  </a:lnTo>
                  <a:lnTo>
                    <a:pt x="1381633" y="1191806"/>
                  </a:lnTo>
                  <a:lnTo>
                    <a:pt x="1388135" y="1159586"/>
                  </a:lnTo>
                  <a:lnTo>
                    <a:pt x="1388135" y="1087056"/>
                  </a:lnTo>
                  <a:lnTo>
                    <a:pt x="1388135" y="912596"/>
                  </a:lnTo>
                  <a:lnTo>
                    <a:pt x="1388135" y="750836"/>
                  </a:lnTo>
                  <a:lnTo>
                    <a:pt x="1388135" y="226288"/>
                  </a:lnTo>
                  <a:close/>
                </a:path>
                <a:path w="1534160" h="1242695">
                  <a:moveTo>
                    <a:pt x="1533639" y="415785"/>
                  </a:moveTo>
                  <a:lnTo>
                    <a:pt x="1529549" y="395503"/>
                  </a:lnTo>
                  <a:lnTo>
                    <a:pt x="1518386" y="378929"/>
                  </a:lnTo>
                  <a:lnTo>
                    <a:pt x="1501851" y="367753"/>
                  </a:lnTo>
                  <a:lnTo>
                    <a:pt x="1481594" y="363664"/>
                  </a:lnTo>
                  <a:lnTo>
                    <a:pt x="1461338" y="367753"/>
                  </a:lnTo>
                  <a:lnTo>
                    <a:pt x="1444790" y="378929"/>
                  </a:lnTo>
                  <a:lnTo>
                    <a:pt x="1433639" y="395503"/>
                  </a:lnTo>
                  <a:lnTo>
                    <a:pt x="1429550" y="415785"/>
                  </a:lnTo>
                  <a:lnTo>
                    <a:pt x="1429550" y="651954"/>
                  </a:lnTo>
                  <a:lnTo>
                    <a:pt x="1433639" y="672249"/>
                  </a:lnTo>
                  <a:lnTo>
                    <a:pt x="1444790" y="688822"/>
                  </a:lnTo>
                  <a:lnTo>
                    <a:pt x="1461338" y="699985"/>
                  </a:lnTo>
                  <a:lnTo>
                    <a:pt x="1481594" y="704088"/>
                  </a:lnTo>
                  <a:lnTo>
                    <a:pt x="1501851" y="699985"/>
                  </a:lnTo>
                  <a:lnTo>
                    <a:pt x="1518386" y="688822"/>
                  </a:lnTo>
                  <a:lnTo>
                    <a:pt x="1529549" y="672249"/>
                  </a:lnTo>
                  <a:lnTo>
                    <a:pt x="1533639" y="651954"/>
                  </a:lnTo>
                  <a:lnTo>
                    <a:pt x="1533639" y="415785"/>
                  </a:lnTo>
                  <a:close/>
                </a:path>
              </a:pathLst>
            </a:custGeom>
            <a:solidFill>
              <a:srgbClr val="DEAB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291314" y="4309869"/>
            <a:ext cx="3122930" cy="213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315" marR="563880" indent="-635" algn="ctr">
              <a:lnSpc>
                <a:spcPct val="125000"/>
              </a:lnSpc>
              <a:spcBef>
                <a:spcPts val="100"/>
              </a:spcBef>
            </a:pPr>
            <a:r>
              <a:rPr sz="2400" spc="-570" dirty="0">
                <a:solidFill>
                  <a:srgbClr val="E86A45"/>
                </a:solidFill>
                <a:latin typeface="Verdana"/>
                <a:cs typeface="Verdana"/>
              </a:rPr>
              <a:t>+</a:t>
            </a:r>
            <a:r>
              <a:rPr sz="2400" spc="-150" dirty="0">
                <a:solidFill>
                  <a:srgbClr val="E86A45"/>
                </a:solidFill>
                <a:latin typeface="Verdana"/>
                <a:cs typeface="Verdana"/>
              </a:rPr>
              <a:t>5</a:t>
            </a:r>
            <a:r>
              <a:rPr sz="2400" spc="75" dirty="0">
                <a:solidFill>
                  <a:srgbClr val="E86A45"/>
                </a:solidFill>
                <a:latin typeface="Verdana"/>
                <a:cs typeface="Verdana"/>
              </a:rPr>
              <a:t>0</a:t>
            </a:r>
            <a:r>
              <a:rPr sz="2400" spc="-200" dirty="0">
                <a:solidFill>
                  <a:srgbClr val="E86A45"/>
                </a:solidFill>
                <a:latin typeface="Verdana"/>
                <a:cs typeface="Verdana"/>
              </a:rPr>
              <a:t> </a:t>
            </a:r>
            <a:r>
              <a:rPr sz="2400" spc="140" dirty="0">
                <a:solidFill>
                  <a:srgbClr val="E86A45"/>
                </a:solidFill>
                <a:latin typeface="Verdana"/>
                <a:cs typeface="Verdana"/>
              </a:rPr>
              <a:t>d</a:t>
            </a:r>
            <a:r>
              <a:rPr sz="2400" spc="35" dirty="0">
                <a:solidFill>
                  <a:srgbClr val="E86A45"/>
                </a:solidFill>
                <a:latin typeface="Verdana"/>
                <a:cs typeface="Verdana"/>
              </a:rPr>
              <a:t>e</a:t>
            </a:r>
            <a:r>
              <a:rPr sz="2400" spc="-200" dirty="0">
                <a:solidFill>
                  <a:srgbClr val="E86A45"/>
                </a:solidFill>
                <a:latin typeface="Verdana"/>
                <a:cs typeface="Verdana"/>
              </a:rPr>
              <a:t> </a:t>
            </a:r>
            <a:r>
              <a:rPr sz="2400" spc="90" dirty="0">
                <a:solidFill>
                  <a:srgbClr val="E86A45"/>
                </a:solidFill>
                <a:latin typeface="Verdana"/>
                <a:cs typeface="Verdana"/>
              </a:rPr>
              <a:t>E</a:t>
            </a:r>
            <a:r>
              <a:rPr sz="2400" spc="105" dirty="0">
                <a:solidFill>
                  <a:srgbClr val="E86A45"/>
                </a:solidFill>
                <a:latin typeface="Verdana"/>
                <a:cs typeface="Verdana"/>
              </a:rPr>
              <a:t>u</a:t>
            </a:r>
            <a:r>
              <a:rPr sz="2400" spc="-45" dirty="0">
                <a:solidFill>
                  <a:srgbClr val="E86A45"/>
                </a:solidFill>
                <a:latin typeface="Verdana"/>
                <a:cs typeface="Verdana"/>
              </a:rPr>
              <a:t>r</a:t>
            </a:r>
            <a:r>
              <a:rPr sz="2400" spc="45" dirty="0">
                <a:solidFill>
                  <a:srgbClr val="E86A45"/>
                </a:solidFill>
                <a:latin typeface="Verdana"/>
                <a:cs typeface="Verdana"/>
              </a:rPr>
              <a:t>o  </a:t>
            </a:r>
            <a:r>
              <a:rPr sz="2400" spc="30" dirty="0">
                <a:solidFill>
                  <a:srgbClr val="E86A45"/>
                </a:solidFill>
                <a:latin typeface="Verdana"/>
                <a:cs typeface="Verdana"/>
              </a:rPr>
              <a:t>transport </a:t>
            </a:r>
            <a:r>
              <a:rPr sz="2400" spc="35" dirty="0">
                <a:solidFill>
                  <a:srgbClr val="E86A45"/>
                </a:solidFill>
                <a:latin typeface="Verdana"/>
                <a:cs typeface="Verdana"/>
              </a:rPr>
              <a:t> </a:t>
            </a:r>
            <a:r>
              <a:rPr sz="2400" spc="-165" dirty="0">
                <a:solidFill>
                  <a:srgbClr val="E86A45"/>
                </a:solidFill>
                <a:latin typeface="Verdana"/>
                <a:cs typeface="Verdana"/>
              </a:rPr>
              <a:t>"</a:t>
            </a:r>
            <a:r>
              <a:rPr sz="2400" spc="-10" dirty="0">
                <a:solidFill>
                  <a:srgbClr val="E86A45"/>
                </a:solidFill>
                <a:latin typeface="Verdana"/>
                <a:cs typeface="Verdana"/>
              </a:rPr>
              <a:t>G</a:t>
            </a:r>
            <a:r>
              <a:rPr sz="2400" spc="-45" dirty="0">
                <a:solidFill>
                  <a:srgbClr val="E86A45"/>
                </a:solidFill>
                <a:latin typeface="Verdana"/>
                <a:cs typeface="Verdana"/>
              </a:rPr>
              <a:t>r</a:t>
            </a:r>
            <a:r>
              <a:rPr sz="2400" spc="35" dirty="0">
                <a:solidFill>
                  <a:srgbClr val="E86A45"/>
                </a:solidFill>
                <a:latin typeface="Verdana"/>
                <a:cs typeface="Verdana"/>
              </a:rPr>
              <a:t>ee</a:t>
            </a:r>
            <a:r>
              <a:rPr sz="2400" spc="114" dirty="0">
                <a:solidFill>
                  <a:srgbClr val="E86A45"/>
                </a:solidFill>
                <a:latin typeface="Verdana"/>
                <a:cs typeface="Verdana"/>
              </a:rPr>
              <a:t>n</a:t>
            </a:r>
            <a:r>
              <a:rPr sz="2400" spc="-200" dirty="0">
                <a:solidFill>
                  <a:srgbClr val="E86A45"/>
                </a:solidFill>
                <a:latin typeface="Verdana"/>
                <a:cs typeface="Verdana"/>
              </a:rPr>
              <a:t> </a:t>
            </a:r>
            <a:r>
              <a:rPr sz="2400" spc="-75" dirty="0">
                <a:solidFill>
                  <a:srgbClr val="E86A45"/>
                </a:solidFill>
                <a:latin typeface="Verdana"/>
                <a:cs typeface="Verdana"/>
              </a:rPr>
              <a:t>T</a:t>
            </a:r>
            <a:r>
              <a:rPr sz="2400" spc="-45" dirty="0">
                <a:solidFill>
                  <a:srgbClr val="E86A45"/>
                </a:solidFill>
                <a:latin typeface="Verdana"/>
                <a:cs typeface="Verdana"/>
              </a:rPr>
              <a:t>r</a:t>
            </a:r>
            <a:r>
              <a:rPr sz="2400" spc="-10" dirty="0">
                <a:solidFill>
                  <a:srgbClr val="E86A45"/>
                </a:solidFill>
                <a:latin typeface="Verdana"/>
                <a:cs typeface="Verdana"/>
              </a:rPr>
              <a:t>a</a:t>
            </a:r>
            <a:r>
              <a:rPr sz="2400" spc="-80" dirty="0">
                <a:solidFill>
                  <a:srgbClr val="E86A45"/>
                </a:solidFill>
                <a:latin typeface="Verdana"/>
                <a:cs typeface="Verdana"/>
              </a:rPr>
              <a:t>v</a:t>
            </a:r>
            <a:r>
              <a:rPr sz="2400" spc="35" dirty="0">
                <a:solidFill>
                  <a:srgbClr val="E86A45"/>
                </a:solidFill>
                <a:latin typeface="Verdana"/>
                <a:cs typeface="Verdana"/>
              </a:rPr>
              <a:t>e</a:t>
            </a:r>
            <a:r>
              <a:rPr sz="2400" spc="10" dirty="0">
                <a:solidFill>
                  <a:srgbClr val="E86A45"/>
                </a:solidFill>
                <a:latin typeface="Verdana"/>
                <a:cs typeface="Verdana"/>
              </a:rPr>
              <a:t>l</a:t>
            </a:r>
            <a:r>
              <a:rPr sz="2400" spc="-165" dirty="0">
                <a:solidFill>
                  <a:srgbClr val="E86A45"/>
                </a:solidFill>
                <a:latin typeface="Verdana"/>
                <a:cs typeface="Verdana"/>
              </a:rPr>
              <a:t>"</a:t>
            </a:r>
            <a:endParaRPr sz="2400">
              <a:latin typeface="Verdana"/>
              <a:cs typeface="Verdana"/>
            </a:endParaRPr>
          </a:p>
          <a:p>
            <a:pPr marL="12700" marR="5080" algn="ctr">
              <a:lnSpc>
                <a:spcPts val="2930"/>
              </a:lnSpc>
              <a:spcBef>
                <a:spcPts val="65"/>
              </a:spcBef>
            </a:pPr>
            <a:r>
              <a:rPr sz="2100" spc="-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100" spc="8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100" spc="2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100" spc="4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100" spc="114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100" spc="8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100" spc="-35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2100" spc="-32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1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2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100" spc="-5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1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spc="9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100" spc="-32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1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18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100" spc="-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100" spc="-70" dirty="0">
                <a:solidFill>
                  <a:srgbClr val="FFFFFF"/>
                </a:solidFill>
                <a:latin typeface="Verdana"/>
                <a:cs typeface="Verdana"/>
              </a:rPr>
              <a:t>ș</a:t>
            </a:r>
            <a:r>
              <a:rPr sz="21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100" spc="9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100" spc="-20" dirty="0">
                <a:solidFill>
                  <a:srgbClr val="FFFFFF"/>
                </a:solidFill>
                <a:latin typeface="Verdana"/>
                <a:cs typeface="Verdana"/>
              </a:rPr>
              <a:t>ă  </a:t>
            </a:r>
            <a:r>
              <a:rPr sz="2100" spc="114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1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spc="-5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100" spc="-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100" spc="4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100" spc="9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100" spc="-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100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100" spc="-25" dirty="0">
                <a:solidFill>
                  <a:srgbClr val="FFFFFF"/>
                </a:solidFill>
                <a:latin typeface="Verdana"/>
                <a:cs typeface="Verdana"/>
              </a:rPr>
              <a:t>ă</a:t>
            </a:r>
            <a:r>
              <a:rPr sz="21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-26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2100" spc="8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100" spc="-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100" spc="-5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100" spc="-155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2100" spc="114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100" spc="40" dirty="0">
                <a:solidFill>
                  <a:srgbClr val="FFFFFF"/>
                </a:solidFill>
                <a:latin typeface="Verdana"/>
                <a:cs typeface="Verdana"/>
              </a:rPr>
              <a:t>oo</a:t>
            </a:r>
            <a:r>
              <a:rPr sz="2100" spc="-15" dirty="0">
                <a:solidFill>
                  <a:srgbClr val="FFFFFF"/>
                </a:solidFill>
                <a:latin typeface="Verdana"/>
                <a:cs typeface="Verdana"/>
              </a:rPr>
              <a:t>li</a:t>
            </a:r>
            <a:r>
              <a:rPr sz="2100" spc="9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100" spc="13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100" spc="-265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52333" y="6792674"/>
            <a:ext cx="3001010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715" marR="5080" indent="-374650">
              <a:lnSpc>
                <a:spcPct val="116100"/>
              </a:lnSpc>
              <a:spcBef>
                <a:spcPts val="100"/>
              </a:spcBef>
            </a:pPr>
            <a:r>
              <a:rPr sz="2100" spc="-515" dirty="0">
                <a:solidFill>
                  <a:srgbClr val="FFFFFF"/>
                </a:solidFill>
                <a:latin typeface="Verdana"/>
                <a:cs typeface="Verdana"/>
              </a:rPr>
              <a:t>+</a:t>
            </a:r>
            <a:r>
              <a:rPr sz="21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8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100" spc="8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100" spc="-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100" spc="9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100" spc="2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100" spc="8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100" spc="18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100" spc="8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100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1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100" spc="-3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1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spc="-5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1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00" spc="9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100" spc="2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1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Verdana"/>
                <a:cs typeface="Verdana"/>
              </a:rPr>
              <a:t>a  </a:t>
            </a:r>
            <a:r>
              <a:rPr sz="2100" spc="18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100" spc="-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100" spc="-125" dirty="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sz="21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100" spc="18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100" spc="8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100" spc="18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1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50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r>
              <a:rPr sz="21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-35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2100" spc="-15" dirty="0">
                <a:solidFill>
                  <a:srgbClr val="FFFFFF"/>
                </a:solidFill>
                <a:latin typeface="Verdana"/>
                <a:cs typeface="Verdana"/>
              </a:rPr>
              <a:t>il</a:t>
            </a:r>
            <a:r>
              <a:rPr sz="21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69551" y="8124125"/>
            <a:ext cx="2938780" cy="1023619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 algn="ctr">
              <a:lnSpc>
                <a:spcPts val="2550"/>
              </a:lnSpc>
              <a:spcBef>
                <a:spcPts val="359"/>
              </a:spcBef>
            </a:pPr>
            <a:r>
              <a:rPr sz="2300" spc="-560" dirty="0">
                <a:solidFill>
                  <a:srgbClr val="3B6491"/>
                </a:solidFill>
                <a:latin typeface="Verdana"/>
                <a:cs typeface="Verdana"/>
              </a:rPr>
              <a:t>+</a:t>
            </a:r>
            <a:r>
              <a:rPr sz="2300" spc="-210" dirty="0">
                <a:solidFill>
                  <a:srgbClr val="3B6491"/>
                </a:solidFill>
                <a:latin typeface="Verdana"/>
                <a:cs typeface="Verdana"/>
              </a:rPr>
              <a:t> </a:t>
            </a:r>
            <a:r>
              <a:rPr sz="2300" spc="135" dirty="0">
                <a:solidFill>
                  <a:srgbClr val="3B6491"/>
                </a:solidFill>
                <a:latin typeface="Verdana"/>
                <a:cs typeface="Verdana"/>
              </a:rPr>
              <a:t>g</a:t>
            </a:r>
            <a:r>
              <a:rPr sz="2300" spc="-65" dirty="0">
                <a:solidFill>
                  <a:srgbClr val="3B6491"/>
                </a:solidFill>
                <a:latin typeface="Verdana"/>
                <a:cs typeface="Verdana"/>
              </a:rPr>
              <a:t>r</a:t>
            </a:r>
            <a:r>
              <a:rPr sz="2300" spc="-30" dirty="0">
                <a:solidFill>
                  <a:srgbClr val="3B6491"/>
                </a:solidFill>
                <a:latin typeface="Verdana"/>
                <a:cs typeface="Verdana"/>
              </a:rPr>
              <a:t>a</a:t>
            </a:r>
            <a:r>
              <a:rPr sz="2300" spc="95" dirty="0">
                <a:solidFill>
                  <a:srgbClr val="3B6491"/>
                </a:solidFill>
                <a:latin typeface="Verdana"/>
                <a:cs typeface="Verdana"/>
              </a:rPr>
              <a:t>n</a:t>
            </a:r>
            <a:r>
              <a:rPr sz="2300" spc="25" dirty="0">
                <a:solidFill>
                  <a:srgbClr val="3B6491"/>
                </a:solidFill>
                <a:latin typeface="Verdana"/>
                <a:cs typeface="Verdana"/>
              </a:rPr>
              <a:t>t</a:t>
            </a:r>
            <a:r>
              <a:rPr sz="2300" spc="-210" dirty="0">
                <a:solidFill>
                  <a:srgbClr val="3B6491"/>
                </a:solidFill>
                <a:latin typeface="Verdana"/>
                <a:cs typeface="Verdana"/>
              </a:rPr>
              <a:t> </a:t>
            </a:r>
            <a:r>
              <a:rPr sz="2300" spc="-80" dirty="0">
                <a:solidFill>
                  <a:srgbClr val="3B6491"/>
                </a:solidFill>
                <a:latin typeface="Verdana"/>
                <a:cs typeface="Verdana"/>
              </a:rPr>
              <a:t>s</a:t>
            </a:r>
            <a:r>
              <a:rPr sz="2300" spc="85" dirty="0">
                <a:solidFill>
                  <a:srgbClr val="3B6491"/>
                </a:solidFill>
                <a:latin typeface="Verdana"/>
                <a:cs typeface="Verdana"/>
              </a:rPr>
              <a:t>u</a:t>
            </a:r>
            <a:r>
              <a:rPr sz="2300" spc="120" dirty="0">
                <a:solidFill>
                  <a:srgbClr val="3B6491"/>
                </a:solidFill>
                <a:latin typeface="Verdana"/>
                <a:cs typeface="Verdana"/>
              </a:rPr>
              <a:t>p</a:t>
            </a:r>
            <a:r>
              <a:rPr sz="2300" spc="-20" dirty="0">
                <a:solidFill>
                  <a:srgbClr val="3B6491"/>
                </a:solidFill>
                <a:latin typeface="Verdana"/>
                <a:cs typeface="Verdana"/>
              </a:rPr>
              <a:t>li</a:t>
            </a:r>
            <a:r>
              <a:rPr sz="2300" spc="195" dirty="0">
                <a:solidFill>
                  <a:srgbClr val="3B6491"/>
                </a:solidFill>
                <a:latin typeface="Verdana"/>
                <a:cs typeface="Verdana"/>
              </a:rPr>
              <a:t>m</a:t>
            </a:r>
            <a:r>
              <a:rPr sz="2300" spc="10" dirty="0">
                <a:solidFill>
                  <a:srgbClr val="3B6491"/>
                </a:solidFill>
                <a:latin typeface="Verdana"/>
                <a:cs typeface="Verdana"/>
              </a:rPr>
              <a:t>e</a:t>
            </a:r>
            <a:r>
              <a:rPr sz="2300" spc="95" dirty="0">
                <a:solidFill>
                  <a:srgbClr val="3B6491"/>
                </a:solidFill>
                <a:latin typeface="Verdana"/>
                <a:cs typeface="Verdana"/>
              </a:rPr>
              <a:t>n</a:t>
            </a:r>
            <a:r>
              <a:rPr sz="2300" spc="20" dirty="0">
                <a:solidFill>
                  <a:srgbClr val="3B6491"/>
                </a:solidFill>
                <a:latin typeface="Verdana"/>
                <a:cs typeface="Verdana"/>
              </a:rPr>
              <a:t>t</a:t>
            </a:r>
            <a:r>
              <a:rPr sz="2300" spc="-30" dirty="0">
                <a:solidFill>
                  <a:srgbClr val="3B6491"/>
                </a:solidFill>
                <a:latin typeface="Verdana"/>
                <a:cs typeface="Verdana"/>
              </a:rPr>
              <a:t>a</a:t>
            </a:r>
            <a:r>
              <a:rPr sz="2300" spc="-55" dirty="0">
                <a:solidFill>
                  <a:srgbClr val="3B6491"/>
                </a:solidFill>
                <a:latin typeface="Verdana"/>
                <a:cs typeface="Verdana"/>
              </a:rPr>
              <a:t>r  </a:t>
            </a:r>
            <a:r>
              <a:rPr sz="2300" spc="120" dirty="0">
                <a:solidFill>
                  <a:srgbClr val="3B6491"/>
                </a:solidFill>
                <a:latin typeface="Verdana"/>
                <a:cs typeface="Verdana"/>
              </a:rPr>
              <a:t>p</a:t>
            </a:r>
            <a:r>
              <a:rPr sz="2300" spc="10" dirty="0">
                <a:solidFill>
                  <a:srgbClr val="3B6491"/>
                </a:solidFill>
                <a:latin typeface="Verdana"/>
                <a:cs typeface="Verdana"/>
              </a:rPr>
              <a:t>e</a:t>
            </a:r>
            <a:r>
              <a:rPr sz="2300" spc="95" dirty="0">
                <a:solidFill>
                  <a:srgbClr val="3B6491"/>
                </a:solidFill>
                <a:latin typeface="Verdana"/>
                <a:cs typeface="Verdana"/>
              </a:rPr>
              <a:t>n</a:t>
            </a:r>
            <a:r>
              <a:rPr sz="2300" spc="20" dirty="0">
                <a:solidFill>
                  <a:srgbClr val="3B6491"/>
                </a:solidFill>
                <a:latin typeface="Verdana"/>
                <a:cs typeface="Verdana"/>
              </a:rPr>
              <a:t>t</a:t>
            </a:r>
            <a:r>
              <a:rPr sz="2300" spc="-65" dirty="0">
                <a:solidFill>
                  <a:srgbClr val="3B6491"/>
                </a:solidFill>
                <a:latin typeface="Verdana"/>
                <a:cs typeface="Verdana"/>
              </a:rPr>
              <a:t>r</a:t>
            </a:r>
            <a:r>
              <a:rPr sz="2300" spc="90" dirty="0">
                <a:solidFill>
                  <a:srgbClr val="3B6491"/>
                </a:solidFill>
                <a:latin typeface="Verdana"/>
                <a:cs typeface="Verdana"/>
              </a:rPr>
              <a:t>u</a:t>
            </a:r>
            <a:r>
              <a:rPr sz="2300" spc="-210" dirty="0">
                <a:solidFill>
                  <a:srgbClr val="3B6491"/>
                </a:solidFill>
                <a:latin typeface="Verdana"/>
                <a:cs typeface="Verdana"/>
              </a:rPr>
              <a:t> </a:t>
            </a:r>
            <a:r>
              <a:rPr sz="2300" spc="-55" dirty="0">
                <a:solidFill>
                  <a:srgbClr val="E86A45"/>
                </a:solidFill>
                <a:latin typeface="Verdana"/>
                <a:cs typeface="Verdana"/>
              </a:rPr>
              <a:t>s</a:t>
            </a:r>
            <a:r>
              <a:rPr sz="2300" spc="40" dirty="0">
                <a:solidFill>
                  <a:srgbClr val="E86A45"/>
                </a:solidFill>
                <a:latin typeface="Verdana"/>
                <a:cs typeface="Verdana"/>
              </a:rPr>
              <a:t>t</a:t>
            </a:r>
            <a:r>
              <a:rPr sz="2300" spc="95" dirty="0">
                <a:solidFill>
                  <a:srgbClr val="E86A45"/>
                </a:solidFill>
                <a:latin typeface="Verdana"/>
                <a:cs typeface="Verdana"/>
              </a:rPr>
              <a:t>u</a:t>
            </a:r>
            <a:r>
              <a:rPr sz="2300" spc="130" dirty="0">
                <a:solidFill>
                  <a:srgbClr val="E86A45"/>
                </a:solidFill>
                <a:latin typeface="Verdana"/>
                <a:cs typeface="Verdana"/>
              </a:rPr>
              <a:t>d</a:t>
            </a:r>
            <a:r>
              <a:rPr sz="2300" spc="30" dirty="0">
                <a:solidFill>
                  <a:srgbClr val="E86A45"/>
                </a:solidFill>
                <a:latin typeface="Verdana"/>
                <a:cs typeface="Verdana"/>
              </a:rPr>
              <a:t>e</a:t>
            </a:r>
            <a:r>
              <a:rPr sz="2300" spc="105" dirty="0">
                <a:solidFill>
                  <a:srgbClr val="E86A45"/>
                </a:solidFill>
                <a:latin typeface="Verdana"/>
                <a:cs typeface="Verdana"/>
              </a:rPr>
              <a:t>n</a:t>
            </a:r>
            <a:r>
              <a:rPr sz="2300" spc="40" dirty="0">
                <a:solidFill>
                  <a:srgbClr val="E86A45"/>
                </a:solidFill>
                <a:latin typeface="Verdana"/>
                <a:cs typeface="Verdana"/>
              </a:rPr>
              <a:t>ț</a:t>
            </a:r>
            <a:r>
              <a:rPr sz="2300" spc="5" dirty="0">
                <a:solidFill>
                  <a:srgbClr val="E86A45"/>
                </a:solidFill>
                <a:latin typeface="Verdana"/>
                <a:cs typeface="Verdana"/>
              </a:rPr>
              <a:t>i</a:t>
            </a:r>
            <a:r>
              <a:rPr sz="2300" spc="10" dirty="0">
                <a:solidFill>
                  <a:srgbClr val="E86A45"/>
                </a:solidFill>
                <a:latin typeface="Verdana"/>
                <a:cs typeface="Verdana"/>
              </a:rPr>
              <a:t>i</a:t>
            </a:r>
            <a:r>
              <a:rPr sz="2300" spc="-195" dirty="0">
                <a:solidFill>
                  <a:srgbClr val="E86A45"/>
                </a:solidFill>
                <a:latin typeface="Verdana"/>
                <a:cs typeface="Verdana"/>
              </a:rPr>
              <a:t> </a:t>
            </a:r>
            <a:r>
              <a:rPr sz="2300" spc="110" dirty="0">
                <a:solidFill>
                  <a:srgbClr val="E86A45"/>
                </a:solidFill>
                <a:latin typeface="Verdana"/>
                <a:cs typeface="Verdana"/>
              </a:rPr>
              <a:t>c</a:t>
            </a:r>
            <a:r>
              <a:rPr sz="2300" spc="70" dirty="0">
                <a:solidFill>
                  <a:srgbClr val="E86A45"/>
                </a:solidFill>
                <a:latin typeface="Verdana"/>
                <a:cs typeface="Verdana"/>
              </a:rPr>
              <a:t>u  </a:t>
            </a:r>
            <a:r>
              <a:rPr sz="2300" spc="25" dirty="0">
                <a:solidFill>
                  <a:srgbClr val="E86A45"/>
                </a:solidFill>
                <a:latin typeface="Verdana"/>
                <a:cs typeface="Verdana"/>
              </a:rPr>
              <a:t>nevoi</a:t>
            </a:r>
            <a:r>
              <a:rPr sz="2300" spc="-204" dirty="0">
                <a:solidFill>
                  <a:srgbClr val="E86A45"/>
                </a:solidFill>
                <a:latin typeface="Verdana"/>
                <a:cs typeface="Verdana"/>
              </a:rPr>
              <a:t> </a:t>
            </a:r>
            <a:r>
              <a:rPr sz="2300" spc="30" dirty="0">
                <a:solidFill>
                  <a:srgbClr val="E86A45"/>
                </a:solidFill>
                <a:latin typeface="Verdana"/>
                <a:cs typeface="Verdana"/>
              </a:rPr>
              <a:t>speciale</a:t>
            </a:r>
            <a:endParaRPr sz="23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427</Words>
  <Application>Microsoft Office PowerPoint</Application>
  <PresentationFormat>Custom</PresentationFormat>
  <Paragraphs>67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Tahoma</vt:lpstr>
      <vt:lpstr>Verdana</vt:lpstr>
      <vt:lpstr>Office Theme</vt:lpstr>
      <vt:lpstr>PowerPoint Presentation</vt:lpstr>
      <vt:lpstr>PowerPoint Presentation</vt:lpstr>
      <vt:lpstr>Unde poți pleca cu o mobilitate de studiu?</vt:lpstr>
      <vt:lpstr>Condiții de  eligibilitate</vt:lpstr>
      <vt:lpstr>Documente necesare:</vt:lpstr>
      <vt:lpstr>Cum ne descurcăm cu banii?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Mobilități Erasmus+</dc:title>
  <dc:creator>Iolanda Bogleș</dc:creator>
  <cp:keywords>DAE3GQE_l1s,BAEzxAETMz0</cp:keywords>
  <cp:lastModifiedBy>Cerasela Jufa</cp:lastModifiedBy>
  <cp:revision>2</cp:revision>
  <dcterms:created xsi:type="dcterms:W3CDTF">2022-03-21T07:19:35Z</dcterms:created>
  <dcterms:modified xsi:type="dcterms:W3CDTF">2022-05-27T06:11:32Z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2022-03-21T00:00:00Z</vt:filetime>
  </property>
  <property fmtid="{D5CDD505-2E9C-101B-9397-08002B2CF9AE}" pid="3" name="Creator">
    <vt:lpwstr>Canva</vt:lpwstr>
  </property>
  <property fmtid="{D5CDD505-2E9C-101B-9397-08002B2CF9AE}" pid="4" name="LastSaved">
    <vt:filetime>2022-03-21T00:00:00Z</vt:filetime>
  </property>
</Properties>
</file>